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Poppins"/>
      <p:regular r:id="rId14"/>
      <p:bold r:id="rId15"/>
      <p:italic r:id="rId16"/>
      <p:boldItalic r:id="rId17"/>
    </p:embeddedFont>
    <p:embeddedFont>
      <p:font typeface="Palanquin Dark"/>
      <p:regular r:id="rId18"/>
      <p:bold r:id="rId19"/>
    </p:embeddedFont>
    <p:embeddedFont>
      <p:font typeface="Poppins Black"/>
      <p:bold r:id="rId20"/>
      <p:boldItalic r:id="rId21"/>
    </p:embeddedFont>
    <p:embeddedFont>
      <p:font typeface="Comfortaa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oppinsBlack-bold.fntdata"/><Relationship Id="rId11" Type="http://schemas.openxmlformats.org/officeDocument/2006/relationships/slide" Target="slides/slide7.xml"/><Relationship Id="rId22" Type="http://schemas.openxmlformats.org/officeDocument/2006/relationships/font" Target="fonts/Comfortaa-regular.fntdata"/><Relationship Id="rId10" Type="http://schemas.openxmlformats.org/officeDocument/2006/relationships/slide" Target="slides/slide6.xml"/><Relationship Id="rId21" Type="http://schemas.openxmlformats.org/officeDocument/2006/relationships/font" Target="fonts/PoppinsBlack-bold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schemas.openxmlformats.org/officeDocument/2006/relationships/font" Target="fonts/Comfortaa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Poppins-bold.fntdata"/><Relationship Id="rId14" Type="http://schemas.openxmlformats.org/officeDocument/2006/relationships/font" Target="fonts/Poppins-regular.fntdata"/><Relationship Id="rId17" Type="http://schemas.openxmlformats.org/officeDocument/2006/relationships/font" Target="fonts/Poppins-boldItalic.fntdata"/><Relationship Id="rId16" Type="http://schemas.openxmlformats.org/officeDocument/2006/relationships/font" Target="fonts/Poppins-italic.fntdata"/><Relationship Id="rId5" Type="http://schemas.openxmlformats.org/officeDocument/2006/relationships/slide" Target="slides/slide1.xml"/><Relationship Id="rId19" Type="http://schemas.openxmlformats.org/officeDocument/2006/relationships/font" Target="fonts/PalanquinDark-bold.fntdata"/><Relationship Id="rId6" Type="http://schemas.openxmlformats.org/officeDocument/2006/relationships/slide" Target="slides/slide2.xml"/><Relationship Id="rId18" Type="http://schemas.openxmlformats.org/officeDocument/2006/relationships/font" Target="fonts/PalanquinDark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00f7a178a0_3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00f7a178a0_3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85cf8b5f36_0_60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85cf8b5f36_0_60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877b642fd3_0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877b642fd3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100f7a178a0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100f7a178a0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100f7a178a0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100f7a178a0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a4b3b7ab8f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a4b3b7ab8f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100f7a178a0_0_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100f7a178a0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100f7a178a0_0_2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100f7a178a0_0_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100f7a178a0_0_2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100f7a178a0_0_2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slidesgo.com/" TargetMode="External"/><Relationship Id="rId3" Type="http://schemas.openxmlformats.org/officeDocument/2006/relationships/hyperlink" Target="https://www.flaticon.com/" TargetMode="External"/><Relationship Id="rId4" Type="http://schemas.openxmlformats.org/officeDocument/2006/relationships/hyperlink" Target="https://www.freepik.com/" TargetMode="External"/><Relationship Id="rId5" Type="http://schemas.openxmlformats.org/officeDocument/2006/relationships/hyperlink" Target="https://stories.freepik.com/rafiki/" TargetMode="Externa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noFill/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720000" y="1022895"/>
            <a:ext cx="3852000" cy="202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720000" y="3032950"/>
            <a:ext cx="2962200" cy="6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>
            <a:off x="-1829809" y="-1974831"/>
            <a:ext cx="4039742" cy="2967540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4754222" y="1653880"/>
            <a:ext cx="3677100" cy="1107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subTitle"/>
          </p:nvPr>
        </p:nvSpPr>
        <p:spPr>
          <a:xfrm flipH="1">
            <a:off x="4754222" y="2701195"/>
            <a:ext cx="36771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2pPr>
            <a:lvl3pPr lvl="2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rtl="0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  <p:sp>
        <p:nvSpPr>
          <p:cNvPr id="55" name="Google Shape;55;p11"/>
          <p:cNvSpPr/>
          <p:nvPr/>
        </p:nvSpPr>
        <p:spPr>
          <a:xfrm>
            <a:off x="6169150" y="3675629"/>
            <a:ext cx="4039742" cy="2967540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hasCustomPrompt="1" type="title"/>
          </p:nvPr>
        </p:nvSpPr>
        <p:spPr>
          <a:xfrm>
            <a:off x="869627" y="2130720"/>
            <a:ext cx="885900" cy="70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723900" y="2995276"/>
            <a:ext cx="2205600" cy="3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60" name="Google Shape;60;p13"/>
          <p:cNvSpPr txBox="1"/>
          <p:nvPr>
            <p:ph idx="2" type="subTitle"/>
          </p:nvPr>
        </p:nvSpPr>
        <p:spPr>
          <a:xfrm>
            <a:off x="723900" y="3346802"/>
            <a:ext cx="2205600" cy="85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61" name="Google Shape;61;p13"/>
          <p:cNvSpPr txBox="1"/>
          <p:nvPr>
            <p:ph hasCustomPrompt="1" idx="3" type="title"/>
          </p:nvPr>
        </p:nvSpPr>
        <p:spPr>
          <a:xfrm>
            <a:off x="3616601" y="2130720"/>
            <a:ext cx="885900" cy="70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2" name="Google Shape;62;p13"/>
          <p:cNvSpPr txBox="1"/>
          <p:nvPr>
            <p:ph idx="4" type="subTitle"/>
          </p:nvPr>
        </p:nvSpPr>
        <p:spPr>
          <a:xfrm>
            <a:off x="3470874" y="2995276"/>
            <a:ext cx="2205600" cy="3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63" name="Google Shape;63;p13"/>
          <p:cNvSpPr txBox="1"/>
          <p:nvPr>
            <p:ph idx="5" type="subTitle"/>
          </p:nvPr>
        </p:nvSpPr>
        <p:spPr>
          <a:xfrm>
            <a:off x="3470875" y="3346802"/>
            <a:ext cx="2205600" cy="85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64" name="Google Shape;64;p13"/>
          <p:cNvSpPr txBox="1"/>
          <p:nvPr>
            <p:ph hasCustomPrompt="1" idx="6" type="title"/>
          </p:nvPr>
        </p:nvSpPr>
        <p:spPr>
          <a:xfrm>
            <a:off x="6363576" y="2130720"/>
            <a:ext cx="885900" cy="70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5" name="Google Shape;65;p13"/>
          <p:cNvSpPr txBox="1"/>
          <p:nvPr>
            <p:ph idx="7" type="subTitle"/>
          </p:nvPr>
        </p:nvSpPr>
        <p:spPr>
          <a:xfrm>
            <a:off x="6217849" y="2995276"/>
            <a:ext cx="2205600" cy="3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66" name="Google Shape;66;p13"/>
          <p:cNvSpPr txBox="1"/>
          <p:nvPr>
            <p:ph idx="8" type="subTitle"/>
          </p:nvPr>
        </p:nvSpPr>
        <p:spPr>
          <a:xfrm>
            <a:off x="6217850" y="3346802"/>
            <a:ext cx="2205600" cy="85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67" name="Google Shape;67;p13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3"/>
          <p:cNvSpPr txBox="1"/>
          <p:nvPr>
            <p:ph idx="9"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/>
        </p:txBody>
      </p:sp>
      <p:sp>
        <p:nvSpPr>
          <p:cNvPr id="69" name="Google Shape;69;p13"/>
          <p:cNvSpPr/>
          <p:nvPr/>
        </p:nvSpPr>
        <p:spPr>
          <a:xfrm rot="-7205113">
            <a:off x="7466444" y="-1156119"/>
            <a:ext cx="4039941" cy="2967686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2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idx="1" type="subTitle"/>
          </p:nvPr>
        </p:nvSpPr>
        <p:spPr>
          <a:xfrm>
            <a:off x="1759875" y="1833925"/>
            <a:ext cx="2437200" cy="3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72" name="Google Shape;72;p14"/>
          <p:cNvSpPr txBox="1"/>
          <p:nvPr>
            <p:ph idx="2" type="subTitle"/>
          </p:nvPr>
        </p:nvSpPr>
        <p:spPr>
          <a:xfrm>
            <a:off x="1759875" y="2185449"/>
            <a:ext cx="24372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73" name="Google Shape;73;p14"/>
          <p:cNvSpPr txBox="1"/>
          <p:nvPr>
            <p:ph idx="3" type="subTitle"/>
          </p:nvPr>
        </p:nvSpPr>
        <p:spPr>
          <a:xfrm>
            <a:off x="1759875" y="3213476"/>
            <a:ext cx="2437200" cy="3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74" name="Google Shape;74;p14"/>
          <p:cNvSpPr txBox="1"/>
          <p:nvPr>
            <p:ph idx="4" type="subTitle"/>
          </p:nvPr>
        </p:nvSpPr>
        <p:spPr>
          <a:xfrm>
            <a:off x="1759875" y="3565000"/>
            <a:ext cx="24372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75" name="Google Shape;75;p14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4"/>
          <p:cNvSpPr txBox="1"/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/>
        </p:txBody>
      </p:sp>
      <p:sp>
        <p:nvSpPr>
          <p:cNvPr id="77" name="Google Shape;77;p14"/>
          <p:cNvSpPr/>
          <p:nvPr/>
        </p:nvSpPr>
        <p:spPr>
          <a:xfrm rot="-1511913">
            <a:off x="6565550" y="3932284"/>
            <a:ext cx="4039901" cy="2967657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4"/>
          <p:cNvSpPr txBox="1"/>
          <p:nvPr>
            <p:ph idx="5" type="subTitle"/>
          </p:nvPr>
        </p:nvSpPr>
        <p:spPr>
          <a:xfrm>
            <a:off x="5742675" y="1833925"/>
            <a:ext cx="2437200" cy="3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79" name="Google Shape;79;p14"/>
          <p:cNvSpPr txBox="1"/>
          <p:nvPr>
            <p:ph idx="6" type="subTitle"/>
          </p:nvPr>
        </p:nvSpPr>
        <p:spPr>
          <a:xfrm>
            <a:off x="5742675" y="2185449"/>
            <a:ext cx="24372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80" name="Google Shape;80;p14"/>
          <p:cNvSpPr txBox="1"/>
          <p:nvPr>
            <p:ph idx="7" type="subTitle"/>
          </p:nvPr>
        </p:nvSpPr>
        <p:spPr>
          <a:xfrm>
            <a:off x="5742675" y="3213476"/>
            <a:ext cx="2437200" cy="3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81" name="Google Shape;81;p14"/>
          <p:cNvSpPr txBox="1"/>
          <p:nvPr>
            <p:ph idx="8" type="subTitle"/>
          </p:nvPr>
        </p:nvSpPr>
        <p:spPr>
          <a:xfrm>
            <a:off x="5742675" y="3565000"/>
            <a:ext cx="24372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1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/>
          <p:nvPr>
            <p:ph idx="1" type="body"/>
          </p:nvPr>
        </p:nvSpPr>
        <p:spPr>
          <a:xfrm>
            <a:off x="720000" y="1509750"/>
            <a:ext cx="3852000" cy="301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4" name="Google Shape;84;p15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5"/>
          <p:cNvSpPr txBox="1"/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/>
        </p:txBody>
      </p:sp>
      <p:sp>
        <p:nvSpPr>
          <p:cNvPr id="86" name="Google Shape;86;p15"/>
          <p:cNvSpPr/>
          <p:nvPr/>
        </p:nvSpPr>
        <p:spPr>
          <a:xfrm flipH="1" rot="-8581717">
            <a:off x="6085519" y="-1496329"/>
            <a:ext cx="4402909" cy="3234318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5"/>
          <p:cNvSpPr txBox="1"/>
          <p:nvPr>
            <p:ph idx="2" type="body"/>
          </p:nvPr>
        </p:nvSpPr>
        <p:spPr>
          <a:xfrm>
            <a:off x="4572000" y="1509750"/>
            <a:ext cx="3852000" cy="301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3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fmla="val 50000" name="adj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6"/>
          <p:cNvSpPr txBox="1"/>
          <p:nvPr>
            <p:ph type="title"/>
          </p:nvPr>
        </p:nvSpPr>
        <p:spPr>
          <a:xfrm>
            <a:off x="573625" y="947275"/>
            <a:ext cx="77040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/>
        </p:txBody>
      </p:sp>
      <p:sp>
        <p:nvSpPr>
          <p:cNvPr id="91" name="Google Shape;91;p16"/>
          <p:cNvSpPr/>
          <p:nvPr/>
        </p:nvSpPr>
        <p:spPr>
          <a:xfrm rot="5779024">
            <a:off x="6674180" y="-1814790"/>
            <a:ext cx="4039660" cy="2967480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6"/>
          <p:cNvSpPr/>
          <p:nvPr/>
        </p:nvSpPr>
        <p:spPr>
          <a:xfrm rot="4073489">
            <a:off x="-2214151" y="3333524"/>
            <a:ext cx="4039961" cy="2967701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4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7"/>
          <p:cNvSpPr txBox="1"/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/>
        </p:txBody>
      </p:sp>
      <p:sp>
        <p:nvSpPr>
          <p:cNvPr id="96" name="Google Shape;96;p17"/>
          <p:cNvSpPr/>
          <p:nvPr/>
        </p:nvSpPr>
        <p:spPr>
          <a:xfrm rot="-5923251">
            <a:off x="7241910" y="-943961"/>
            <a:ext cx="4040262" cy="2967923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7"/>
          <p:cNvSpPr txBox="1"/>
          <p:nvPr>
            <p:ph idx="1" type="subTitle"/>
          </p:nvPr>
        </p:nvSpPr>
        <p:spPr>
          <a:xfrm>
            <a:off x="723900" y="1833925"/>
            <a:ext cx="2205600" cy="371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98" name="Google Shape;98;p17"/>
          <p:cNvSpPr txBox="1"/>
          <p:nvPr>
            <p:ph idx="2" type="subTitle"/>
          </p:nvPr>
        </p:nvSpPr>
        <p:spPr>
          <a:xfrm>
            <a:off x="723900" y="2185450"/>
            <a:ext cx="2205600" cy="6126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99" name="Google Shape;99;p17"/>
          <p:cNvSpPr txBox="1"/>
          <p:nvPr>
            <p:ph idx="3" type="subTitle"/>
          </p:nvPr>
        </p:nvSpPr>
        <p:spPr>
          <a:xfrm>
            <a:off x="3470874" y="1833925"/>
            <a:ext cx="2205600" cy="371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100" name="Google Shape;100;p17"/>
          <p:cNvSpPr txBox="1"/>
          <p:nvPr>
            <p:ph idx="4" type="subTitle"/>
          </p:nvPr>
        </p:nvSpPr>
        <p:spPr>
          <a:xfrm>
            <a:off x="3470875" y="2185450"/>
            <a:ext cx="2205600" cy="6126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01" name="Google Shape;101;p17"/>
          <p:cNvSpPr txBox="1"/>
          <p:nvPr>
            <p:ph idx="5" type="subTitle"/>
          </p:nvPr>
        </p:nvSpPr>
        <p:spPr>
          <a:xfrm>
            <a:off x="6217849" y="1833925"/>
            <a:ext cx="2205600" cy="371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102" name="Google Shape;102;p17"/>
          <p:cNvSpPr txBox="1"/>
          <p:nvPr>
            <p:ph idx="6" type="subTitle"/>
          </p:nvPr>
        </p:nvSpPr>
        <p:spPr>
          <a:xfrm>
            <a:off x="6217850" y="2185450"/>
            <a:ext cx="2205600" cy="6126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03" name="Google Shape;103;p17"/>
          <p:cNvSpPr txBox="1"/>
          <p:nvPr>
            <p:ph idx="7" type="subTitle"/>
          </p:nvPr>
        </p:nvSpPr>
        <p:spPr>
          <a:xfrm>
            <a:off x="722225" y="3213476"/>
            <a:ext cx="2205600" cy="371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104" name="Google Shape;104;p17"/>
          <p:cNvSpPr txBox="1"/>
          <p:nvPr>
            <p:ph idx="8" type="subTitle"/>
          </p:nvPr>
        </p:nvSpPr>
        <p:spPr>
          <a:xfrm>
            <a:off x="722225" y="3565000"/>
            <a:ext cx="2205600" cy="6126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05" name="Google Shape;105;p17"/>
          <p:cNvSpPr txBox="1"/>
          <p:nvPr>
            <p:ph idx="9" type="subTitle"/>
          </p:nvPr>
        </p:nvSpPr>
        <p:spPr>
          <a:xfrm>
            <a:off x="3469199" y="3213476"/>
            <a:ext cx="2205600" cy="371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106" name="Google Shape;106;p17"/>
          <p:cNvSpPr txBox="1"/>
          <p:nvPr>
            <p:ph idx="13" type="subTitle"/>
          </p:nvPr>
        </p:nvSpPr>
        <p:spPr>
          <a:xfrm>
            <a:off x="3469200" y="3565000"/>
            <a:ext cx="2205600" cy="6126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07" name="Google Shape;107;p17"/>
          <p:cNvSpPr txBox="1"/>
          <p:nvPr>
            <p:ph idx="14" type="subTitle"/>
          </p:nvPr>
        </p:nvSpPr>
        <p:spPr>
          <a:xfrm>
            <a:off x="6216174" y="3213476"/>
            <a:ext cx="2205600" cy="371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108" name="Google Shape;108;p17"/>
          <p:cNvSpPr txBox="1"/>
          <p:nvPr>
            <p:ph idx="15" type="subTitle"/>
          </p:nvPr>
        </p:nvSpPr>
        <p:spPr>
          <a:xfrm>
            <a:off x="6216175" y="3565000"/>
            <a:ext cx="2205600" cy="6126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09" name="Google Shape;109;p17"/>
          <p:cNvSpPr/>
          <p:nvPr/>
        </p:nvSpPr>
        <p:spPr>
          <a:xfrm rot="-8371819">
            <a:off x="-1873976" y="4404423"/>
            <a:ext cx="4040141" cy="2967834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2">
  <p:cSld name="CUSTOM_13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/>
          <p:nvPr>
            <p:ph idx="1" type="subTitle"/>
          </p:nvPr>
        </p:nvSpPr>
        <p:spPr>
          <a:xfrm>
            <a:off x="720000" y="2548727"/>
            <a:ext cx="3261300" cy="122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112" name="Google Shape;112;p18"/>
          <p:cNvSpPr txBox="1"/>
          <p:nvPr>
            <p:ph type="title"/>
          </p:nvPr>
        </p:nvSpPr>
        <p:spPr>
          <a:xfrm>
            <a:off x="720000" y="1360990"/>
            <a:ext cx="3261300" cy="11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/>
        </p:txBody>
      </p:sp>
      <p:sp>
        <p:nvSpPr>
          <p:cNvPr id="113" name="Google Shape;113;p18"/>
          <p:cNvSpPr/>
          <p:nvPr/>
        </p:nvSpPr>
        <p:spPr>
          <a:xfrm rot="-1956016">
            <a:off x="4873532" y="2411499"/>
            <a:ext cx="5697651" cy="4185418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8"/>
          <p:cNvSpPr/>
          <p:nvPr/>
        </p:nvSpPr>
        <p:spPr>
          <a:xfrm rot="8978585">
            <a:off x="-1778153" y="-1236583"/>
            <a:ext cx="4040147" cy="2967838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2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769400" y="1432250"/>
            <a:ext cx="3654600" cy="9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117" name="Google Shape;117;p19"/>
          <p:cNvSpPr txBox="1"/>
          <p:nvPr/>
        </p:nvSpPr>
        <p:spPr>
          <a:xfrm>
            <a:off x="4769400" y="3515998"/>
            <a:ext cx="3654600" cy="9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CREDITS: This presentation template was created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, including icons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, infographics &amp; images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and illustrations by </a:t>
            </a:r>
            <a:r>
              <a:rPr b="1" lang="en" sz="1200">
                <a:solidFill>
                  <a:schemeClr val="dk1"/>
                </a:solidFill>
                <a:uFill>
                  <a:noFill/>
                </a:uFill>
                <a:latin typeface="Poppins"/>
                <a:ea typeface="Poppins"/>
                <a:cs typeface="Poppins"/>
                <a:sym typeface="Poppi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Stories</a:t>
            </a:r>
            <a:endParaRPr b="1"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8" name="Google Shape;118;p19"/>
          <p:cNvSpPr txBox="1"/>
          <p:nvPr>
            <p:ph idx="1" type="subTitle"/>
          </p:nvPr>
        </p:nvSpPr>
        <p:spPr>
          <a:xfrm>
            <a:off x="4769400" y="2380376"/>
            <a:ext cx="3654600" cy="101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2">
  <p:cSld name="CUSTOM_9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/>
          <p:nvPr/>
        </p:nvSpPr>
        <p:spPr>
          <a:xfrm flipH="1" rot="-9843763">
            <a:off x="1210955" y="167965"/>
            <a:ext cx="7743762" cy="4660210"/>
          </a:xfrm>
          <a:custGeom>
            <a:rect b="b" l="l" r="r" t="t"/>
            <a:pathLst>
              <a:path extrusionOk="0" h="110474" w="159514">
                <a:moveTo>
                  <a:pt x="45147" y="0"/>
                </a:moveTo>
                <a:cubicBezTo>
                  <a:pt x="37611" y="0"/>
                  <a:pt x="30146" y="3378"/>
                  <a:pt x="22816" y="12595"/>
                </a:cubicBezTo>
                <a:cubicBezTo>
                  <a:pt x="0" y="41316"/>
                  <a:pt x="46700" y="90351"/>
                  <a:pt x="69249" y="103327"/>
                </a:cubicBezTo>
                <a:cubicBezTo>
                  <a:pt x="77689" y="108192"/>
                  <a:pt x="87067" y="110473"/>
                  <a:pt x="96471" y="110473"/>
                </a:cubicBezTo>
                <a:cubicBezTo>
                  <a:pt x="119178" y="110473"/>
                  <a:pt x="142032" y="97169"/>
                  <a:pt x="152175" y="74807"/>
                </a:cubicBezTo>
                <a:cubicBezTo>
                  <a:pt x="159147" y="59396"/>
                  <a:pt x="159514" y="43484"/>
                  <a:pt x="150307" y="30075"/>
                </a:cubicBezTo>
                <a:cubicBezTo>
                  <a:pt x="143020" y="19415"/>
                  <a:pt x="138448" y="16065"/>
                  <a:pt x="134265" y="16065"/>
                </a:cubicBezTo>
                <a:cubicBezTo>
                  <a:pt x="128185" y="16065"/>
                  <a:pt x="122926" y="23142"/>
                  <a:pt x="111346" y="25138"/>
                </a:cubicBezTo>
                <a:cubicBezTo>
                  <a:pt x="110039" y="25364"/>
                  <a:pt x="108728" y="25470"/>
                  <a:pt x="107413" y="25470"/>
                </a:cubicBezTo>
                <a:cubicBezTo>
                  <a:pt x="87055" y="25470"/>
                  <a:pt x="65838" y="0"/>
                  <a:pt x="45147" y="0"/>
                </a:cubicBez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0"/>
          <p:cNvSpPr txBox="1"/>
          <p:nvPr>
            <p:ph type="title"/>
          </p:nvPr>
        </p:nvSpPr>
        <p:spPr>
          <a:xfrm flipH="1">
            <a:off x="4168650" y="1723650"/>
            <a:ext cx="3626700" cy="1696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 rot="1398703">
            <a:off x="1587171" y="641380"/>
            <a:ext cx="5337561" cy="3771648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3"/>
          <p:cNvSpPr txBox="1"/>
          <p:nvPr>
            <p:ph type="title"/>
          </p:nvPr>
        </p:nvSpPr>
        <p:spPr>
          <a:xfrm>
            <a:off x="2552700" y="2131350"/>
            <a:ext cx="4242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hasCustomPrompt="1" idx="2" type="title"/>
          </p:nvPr>
        </p:nvSpPr>
        <p:spPr>
          <a:xfrm>
            <a:off x="2552700" y="1383425"/>
            <a:ext cx="923400" cy="69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2552700" y="2957291"/>
            <a:ext cx="2935800" cy="76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2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1"/>
          <p:cNvSpPr txBox="1"/>
          <p:nvPr>
            <p:ph hasCustomPrompt="1" type="title"/>
          </p:nvPr>
        </p:nvSpPr>
        <p:spPr>
          <a:xfrm>
            <a:off x="764102" y="1967402"/>
            <a:ext cx="885900" cy="70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4" name="Google Shape;124;p21"/>
          <p:cNvSpPr txBox="1"/>
          <p:nvPr>
            <p:ph idx="1" type="subTitle"/>
          </p:nvPr>
        </p:nvSpPr>
        <p:spPr>
          <a:xfrm>
            <a:off x="1759875" y="1833925"/>
            <a:ext cx="2682600" cy="3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125" name="Google Shape;125;p21"/>
          <p:cNvSpPr txBox="1"/>
          <p:nvPr>
            <p:ph idx="2" type="subTitle"/>
          </p:nvPr>
        </p:nvSpPr>
        <p:spPr>
          <a:xfrm>
            <a:off x="1759875" y="2185449"/>
            <a:ext cx="26826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26" name="Google Shape;126;p21"/>
          <p:cNvSpPr txBox="1"/>
          <p:nvPr>
            <p:ph hasCustomPrompt="1" idx="3" type="title"/>
          </p:nvPr>
        </p:nvSpPr>
        <p:spPr>
          <a:xfrm>
            <a:off x="764102" y="3346952"/>
            <a:ext cx="885900" cy="70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7" name="Google Shape;127;p21"/>
          <p:cNvSpPr txBox="1"/>
          <p:nvPr>
            <p:ph idx="4" type="subTitle"/>
          </p:nvPr>
        </p:nvSpPr>
        <p:spPr>
          <a:xfrm>
            <a:off x="1759875" y="3213476"/>
            <a:ext cx="2682600" cy="3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128" name="Google Shape;128;p21"/>
          <p:cNvSpPr txBox="1"/>
          <p:nvPr>
            <p:ph idx="5" type="subTitle"/>
          </p:nvPr>
        </p:nvSpPr>
        <p:spPr>
          <a:xfrm>
            <a:off x="1759875" y="3565000"/>
            <a:ext cx="26826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29" name="Google Shape;129;p21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1"/>
          <p:cNvSpPr txBox="1"/>
          <p:nvPr>
            <p:ph idx="6"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/>
        </p:txBody>
      </p:sp>
      <p:sp>
        <p:nvSpPr>
          <p:cNvPr id="131" name="Google Shape;131;p21"/>
          <p:cNvSpPr/>
          <p:nvPr/>
        </p:nvSpPr>
        <p:spPr>
          <a:xfrm rot="-9542052">
            <a:off x="7466404" y="-1156051"/>
            <a:ext cx="4039911" cy="2967664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1"/>
          <p:cNvSpPr/>
          <p:nvPr/>
        </p:nvSpPr>
        <p:spPr>
          <a:xfrm rot="3055103">
            <a:off x="-1997717" y="3749245"/>
            <a:ext cx="4039950" cy="2967693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1"/>
          <p:cNvSpPr txBox="1"/>
          <p:nvPr>
            <p:ph hasCustomPrompt="1" idx="7" type="title"/>
          </p:nvPr>
        </p:nvSpPr>
        <p:spPr>
          <a:xfrm>
            <a:off x="4746900" y="1967402"/>
            <a:ext cx="885900" cy="70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4" name="Google Shape;134;p21"/>
          <p:cNvSpPr txBox="1"/>
          <p:nvPr>
            <p:ph idx="8" type="subTitle"/>
          </p:nvPr>
        </p:nvSpPr>
        <p:spPr>
          <a:xfrm>
            <a:off x="5742673" y="1833925"/>
            <a:ext cx="2682600" cy="3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135" name="Google Shape;135;p21"/>
          <p:cNvSpPr txBox="1"/>
          <p:nvPr>
            <p:ph idx="9" type="subTitle"/>
          </p:nvPr>
        </p:nvSpPr>
        <p:spPr>
          <a:xfrm>
            <a:off x="5742673" y="2185449"/>
            <a:ext cx="26826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36" name="Google Shape;136;p21"/>
          <p:cNvSpPr txBox="1"/>
          <p:nvPr>
            <p:ph hasCustomPrompt="1" idx="13" type="title"/>
          </p:nvPr>
        </p:nvSpPr>
        <p:spPr>
          <a:xfrm>
            <a:off x="4746900" y="3346952"/>
            <a:ext cx="885900" cy="70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7" name="Google Shape;137;p21"/>
          <p:cNvSpPr txBox="1"/>
          <p:nvPr>
            <p:ph idx="14" type="subTitle"/>
          </p:nvPr>
        </p:nvSpPr>
        <p:spPr>
          <a:xfrm>
            <a:off x="5742673" y="3213476"/>
            <a:ext cx="2682600" cy="3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138" name="Google Shape;138;p21"/>
          <p:cNvSpPr txBox="1"/>
          <p:nvPr>
            <p:ph idx="15" type="subTitle"/>
          </p:nvPr>
        </p:nvSpPr>
        <p:spPr>
          <a:xfrm>
            <a:off x="5742673" y="3565000"/>
            <a:ext cx="26826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7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>
            <p:ph idx="1" type="body"/>
          </p:nvPr>
        </p:nvSpPr>
        <p:spPr>
          <a:xfrm>
            <a:off x="720000" y="2075500"/>
            <a:ext cx="5250900" cy="193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type="title"/>
          </p:nvPr>
        </p:nvSpPr>
        <p:spPr>
          <a:xfrm>
            <a:off x="642500" y="1000200"/>
            <a:ext cx="77040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/>
        </p:txBody>
      </p:sp>
      <p:sp>
        <p:nvSpPr>
          <p:cNvPr id="142" name="Google Shape;142;p22"/>
          <p:cNvSpPr/>
          <p:nvPr/>
        </p:nvSpPr>
        <p:spPr>
          <a:xfrm flipH="1" rot="-3678890">
            <a:off x="6399760" y="2305526"/>
            <a:ext cx="4402922" cy="3234328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2">
  <p:cSld name="CUSTOM_18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3"/>
          <p:cNvSpPr txBox="1"/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/>
        </p:txBody>
      </p:sp>
      <p:sp>
        <p:nvSpPr>
          <p:cNvPr id="146" name="Google Shape;146;p23"/>
          <p:cNvSpPr/>
          <p:nvPr/>
        </p:nvSpPr>
        <p:spPr>
          <a:xfrm rot="-8100000">
            <a:off x="6361897" y="-1756516"/>
            <a:ext cx="4040369" cy="2968001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3"/>
          <p:cNvSpPr txBox="1"/>
          <p:nvPr>
            <p:ph idx="1" type="subTitle"/>
          </p:nvPr>
        </p:nvSpPr>
        <p:spPr>
          <a:xfrm>
            <a:off x="723802" y="2074749"/>
            <a:ext cx="2076000" cy="371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148" name="Google Shape;148;p23"/>
          <p:cNvSpPr txBox="1"/>
          <p:nvPr>
            <p:ph idx="2" type="subTitle"/>
          </p:nvPr>
        </p:nvSpPr>
        <p:spPr>
          <a:xfrm>
            <a:off x="723802" y="2426274"/>
            <a:ext cx="2076000" cy="6126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49" name="Google Shape;149;p23"/>
          <p:cNvSpPr txBox="1"/>
          <p:nvPr>
            <p:ph idx="3" type="subTitle"/>
          </p:nvPr>
        </p:nvSpPr>
        <p:spPr>
          <a:xfrm>
            <a:off x="2938139" y="2074749"/>
            <a:ext cx="2076000" cy="371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150" name="Google Shape;150;p23"/>
          <p:cNvSpPr txBox="1"/>
          <p:nvPr>
            <p:ph idx="4" type="subTitle"/>
          </p:nvPr>
        </p:nvSpPr>
        <p:spPr>
          <a:xfrm>
            <a:off x="2938139" y="2426274"/>
            <a:ext cx="2076000" cy="6126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51" name="Google Shape;151;p23"/>
          <p:cNvSpPr txBox="1"/>
          <p:nvPr>
            <p:ph idx="5" type="subTitle"/>
          </p:nvPr>
        </p:nvSpPr>
        <p:spPr>
          <a:xfrm>
            <a:off x="722225" y="3454301"/>
            <a:ext cx="2076000" cy="371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152" name="Google Shape;152;p23"/>
          <p:cNvSpPr txBox="1"/>
          <p:nvPr>
            <p:ph idx="6" type="subTitle"/>
          </p:nvPr>
        </p:nvSpPr>
        <p:spPr>
          <a:xfrm>
            <a:off x="722225" y="3805824"/>
            <a:ext cx="2076000" cy="6126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53" name="Google Shape;153;p23"/>
          <p:cNvSpPr txBox="1"/>
          <p:nvPr>
            <p:ph idx="7" type="subTitle"/>
          </p:nvPr>
        </p:nvSpPr>
        <p:spPr>
          <a:xfrm>
            <a:off x="2938139" y="3454301"/>
            <a:ext cx="2076000" cy="371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154" name="Google Shape;154;p23"/>
          <p:cNvSpPr txBox="1"/>
          <p:nvPr>
            <p:ph idx="8" type="subTitle"/>
          </p:nvPr>
        </p:nvSpPr>
        <p:spPr>
          <a:xfrm>
            <a:off x="2938139" y="3805824"/>
            <a:ext cx="2076000" cy="6126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155" name="Google Shape;155;p23"/>
          <p:cNvSpPr/>
          <p:nvPr/>
        </p:nvSpPr>
        <p:spPr>
          <a:xfrm rot="-8371819">
            <a:off x="7449274" y="4404423"/>
            <a:ext cx="4040141" cy="2967834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/>
          <p:nvPr/>
        </p:nvSpPr>
        <p:spPr>
          <a:xfrm>
            <a:off x="720000" y="727800"/>
            <a:ext cx="8304000" cy="272400"/>
          </a:xfrm>
          <a:prstGeom prst="roundRect">
            <a:avLst>
              <a:gd fmla="val 50000" name="adj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0000" y="1111700"/>
            <a:ext cx="7901400" cy="366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818700" y="387605"/>
            <a:ext cx="77040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/>
        </p:txBody>
      </p:sp>
      <p:sp>
        <p:nvSpPr>
          <p:cNvPr id="21" name="Google Shape;21;p4"/>
          <p:cNvSpPr/>
          <p:nvPr/>
        </p:nvSpPr>
        <p:spPr>
          <a:xfrm>
            <a:off x="7847591" y="-1689081"/>
            <a:ext cx="4039742" cy="2967540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idx="1" type="subTitle"/>
          </p:nvPr>
        </p:nvSpPr>
        <p:spPr>
          <a:xfrm>
            <a:off x="1417986" y="2995275"/>
            <a:ext cx="2385600" cy="3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24" name="Google Shape;24;p5"/>
          <p:cNvSpPr txBox="1"/>
          <p:nvPr>
            <p:ph idx="2" type="subTitle"/>
          </p:nvPr>
        </p:nvSpPr>
        <p:spPr>
          <a:xfrm>
            <a:off x="1417986" y="3346800"/>
            <a:ext cx="2385600" cy="85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5" name="Google Shape;25;p5"/>
          <p:cNvSpPr txBox="1"/>
          <p:nvPr>
            <p:ph idx="3" type="subTitle"/>
          </p:nvPr>
        </p:nvSpPr>
        <p:spPr>
          <a:xfrm>
            <a:off x="5399486" y="2995275"/>
            <a:ext cx="2385600" cy="3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4" type="subTitle"/>
          </p:nvPr>
        </p:nvSpPr>
        <p:spPr>
          <a:xfrm>
            <a:off x="5399486" y="3346800"/>
            <a:ext cx="2385600" cy="85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  <p:sp>
        <p:nvSpPr>
          <p:cNvPr id="27" name="Google Shape;27;p5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/>
        </p:txBody>
      </p:sp>
      <p:sp>
        <p:nvSpPr>
          <p:cNvPr id="29" name="Google Shape;29;p5"/>
          <p:cNvSpPr/>
          <p:nvPr/>
        </p:nvSpPr>
        <p:spPr>
          <a:xfrm>
            <a:off x="7847591" y="-1689081"/>
            <a:ext cx="4039742" cy="2967540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6"/>
          <p:cNvSpPr txBox="1"/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/>
        </p:txBody>
      </p:sp>
      <p:sp>
        <p:nvSpPr>
          <p:cNvPr id="33" name="Google Shape;33;p6"/>
          <p:cNvSpPr/>
          <p:nvPr/>
        </p:nvSpPr>
        <p:spPr>
          <a:xfrm rot="-7770059">
            <a:off x="7428425" y="-1102421"/>
            <a:ext cx="4039685" cy="2967498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idx="1" type="subTitle"/>
          </p:nvPr>
        </p:nvSpPr>
        <p:spPr>
          <a:xfrm>
            <a:off x="720000" y="2678421"/>
            <a:ext cx="3261300" cy="101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type="title"/>
          </p:nvPr>
        </p:nvSpPr>
        <p:spPr>
          <a:xfrm>
            <a:off x="720000" y="1490700"/>
            <a:ext cx="3261300" cy="11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/>
        </p:txBody>
      </p:sp>
      <p:sp>
        <p:nvSpPr>
          <p:cNvPr id="37" name="Google Shape;37;p7"/>
          <p:cNvSpPr/>
          <p:nvPr/>
        </p:nvSpPr>
        <p:spPr>
          <a:xfrm rot="-1099162">
            <a:off x="5134470" y="3563817"/>
            <a:ext cx="5697542" cy="4185338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10443068">
            <a:off x="-1212618" y="-1758140"/>
            <a:ext cx="4040298" cy="2967949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/>
          <p:nvPr/>
        </p:nvSpPr>
        <p:spPr>
          <a:xfrm>
            <a:off x="355183" y="-402025"/>
            <a:ext cx="7001967" cy="5143551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8"/>
          <p:cNvSpPr txBox="1"/>
          <p:nvPr>
            <p:ph idx="1" type="subTitle"/>
          </p:nvPr>
        </p:nvSpPr>
        <p:spPr>
          <a:xfrm>
            <a:off x="1508700" y="2466428"/>
            <a:ext cx="3866100" cy="102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 sz="1600"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/>
        </p:txBody>
      </p:sp>
      <p:sp>
        <p:nvSpPr>
          <p:cNvPr id="42" name="Google Shape;42;p8"/>
          <p:cNvSpPr txBox="1"/>
          <p:nvPr>
            <p:ph type="title"/>
          </p:nvPr>
        </p:nvSpPr>
        <p:spPr>
          <a:xfrm>
            <a:off x="1508700" y="1668250"/>
            <a:ext cx="3866100" cy="72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 txBox="1"/>
          <p:nvPr>
            <p:ph idx="1" type="subTitle"/>
          </p:nvPr>
        </p:nvSpPr>
        <p:spPr>
          <a:xfrm flipH="1">
            <a:off x="5169810" y="2548727"/>
            <a:ext cx="3261300" cy="122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rtl="0" algn="r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 algn="r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 algn="r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 algn="r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 algn="r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 algn="r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 algn="r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 algn="r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45" name="Google Shape;45;p9"/>
          <p:cNvSpPr txBox="1"/>
          <p:nvPr>
            <p:ph type="title"/>
          </p:nvPr>
        </p:nvSpPr>
        <p:spPr>
          <a:xfrm flipH="1">
            <a:off x="5169810" y="1360990"/>
            <a:ext cx="3261300" cy="11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/>
        </p:txBody>
      </p:sp>
      <p:sp>
        <p:nvSpPr>
          <p:cNvPr id="46" name="Google Shape;46;p9"/>
          <p:cNvSpPr/>
          <p:nvPr/>
        </p:nvSpPr>
        <p:spPr>
          <a:xfrm flipH="1" rot="1956016">
            <a:off x="-1420073" y="2411499"/>
            <a:ext cx="5697651" cy="4185418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flipH="1" rot="-8978585">
            <a:off x="6889116" y="-1236583"/>
            <a:ext cx="4040147" cy="2967838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/>
          <p:nvPr/>
        </p:nvSpPr>
        <p:spPr>
          <a:xfrm flipH="1">
            <a:off x="4037600" y="727800"/>
            <a:ext cx="4374000" cy="2724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0" name="Google Shape;50;p10"/>
          <p:cNvSpPr txBox="1"/>
          <p:nvPr>
            <p:ph type="title"/>
          </p:nvPr>
        </p:nvSpPr>
        <p:spPr>
          <a:xfrm flipH="1">
            <a:off x="3448700" y="387600"/>
            <a:ext cx="4962900" cy="18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/>
        </p:txBody>
      </p:sp>
      <p:sp>
        <p:nvSpPr>
          <p:cNvPr id="51" name="Google Shape;51;p10"/>
          <p:cNvSpPr/>
          <p:nvPr/>
        </p:nvSpPr>
        <p:spPr>
          <a:xfrm flipH="1" rot="-2467215">
            <a:off x="6908727" y="3120633"/>
            <a:ext cx="4039721" cy="2967525"/>
          </a:xfrm>
          <a:custGeom>
            <a:rect b="b" l="l" r="r" t="t"/>
            <a:pathLst>
              <a:path extrusionOk="0" h="111248" w="151443">
                <a:moveTo>
                  <a:pt x="121092" y="1"/>
                </a:moveTo>
                <a:cubicBezTo>
                  <a:pt x="118111" y="1"/>
                  <a:pt x="114831" y="806"/>
                  <a:pt x="111247" y="2660"/>
                </a:cubicBezTo>
                <a:cubicBezTo>
                  <a:pt x="97971" y="9532"/>
                  <a:pt x="97037" y="24476"/>
                  <a:pt x="78890" y="25377"/>
                </a:cubicBezTo>
                <a:cubicBezTo>
                  <a:pt x="77070" y="25468"/>
                  <a:pt x="75284" y="25506"/>
                  <a:pt x="73527" y="25506"/>
                </a:cubicBezTo>
                <a:cubicBezTo>
                  <a:pt x="64901" y="25506"/>
                  <a:pt x="56984" y="24592"/>
                  <a:pt x="49133" y="24592"/>
                </a:cubicBezTo>
                <a:cubicBezTo>
                  <a:pt x="39865" y="24592"/>
                  <a:pt x="30689" y="25865"/>
                  <a:pt x="20549" y="31414"/>
                </a:cubicBezTo>
                <a:cubicBezTo>
                  <a:pt x="3436" y="40788"/>
                  <a:pt x="1" y="54497"/>
                  <a:pt x="3303" y="70576"/>
                </a:cubicBezTo>
                <a:cubicBezTo>
                  <a:pt x="8984" y="98326"/>
                  <a:pt x="32934" y="111248"/>
                  <a:pt x="60420" y="111248"/>
                </a:cubicBezTo>
                <a:cubicBezTo>
                  <a:pt x="72152" y="111248"/>
                  <a:pt x="84528" y="108893"/>
                  <a:pt x="96403" y="104333"/>
                </a:cubicBezTo>
                <a:cubicBezTo>
                  <a:pt x="134030" y="89889"/>
                  <a:pt x="151442" y="56599"/>
                  <a:pt x="142936" y="23308"/>
                </a:cubicBezTo>
                <a:cubicBezTo>
                  <a:pt x="140341" y="13221"/>
                  <a:pt x="133174" y="1"/>
                  <a:pt x="121092" y="1"/>
                </a:cubicBezTo>
                <a:close/>
              </a:path>
            </a:pathLst>
          </a:cu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2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noFill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20000" y="390930"/>
            <a:ext cx="77040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20000" y="1300850"/>
            <a:ext cx="7704000" cy="32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Char char="●"/>
              <a:def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"/>
          <p:cNvSpPr txBox="1"/>
          <p:nvPr>
            <p:ph type="ctrTitle"/>
          </p:nvPr>
        </p:nvSpPr>
        <p:spPr>
          <a:xfrm>
            <a:off x="279700" y="1022900"/>
            <a:ext cx="6714000" cy="202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omfortaa"/>
                <a:ea typeface="Comfortaa"/>
                <a:cs typeface="Comfortaa"/>
                <a:sym typeface="Comfortaa"/>
              </a:rPr>
              <a:t>DIGIEDUHACK ‘21: challenge 42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61" name="Google Shape;161;p24"/>
          <p:cNvSpPr txBox="1"/>
          <p:nvPr>
            <p:ph idx="1" type="subTitle"/>
          </p:nvPr>
        </p:nvSpPr>
        <p:spPr>
          <a:xfrm>
            <a:off x="339975" y="3044300"/>
            <a:ext cx="7135800" cy="6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73763"/>
                </a:solidFill>
              </a:rPr>
              <a:t>How to educate Sri Lankan Youth on Industry 4.0 technologies?</a:t>
            </a:r>
            <a:endParaRPr b="1">
              <a:solidFill>
                <a:srgbClr val="073763"/>
              </a:solidFill>
            </a:endParaRPr>
          </a:p>
        </p:txBody>
      </p:sp>
      <p:sp>
        <p:nvSpPr>
          <p:cNvPr id="162" name="Google Shape;162;p24"/>
          <p:cNvSpPr/>
          <p:nvPr/>
        </p:nvSpPr>
        <p:spPr>
          <a:xfrm rot="10800000">
            <a:off x="231050" y="3546200"/>
            <a:ext cx="7062300" cy="903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4"/>
          <p:cNvSpPr/>
          <p:nvPr/>
        </p:nvSpPr>
        <p:spPr>
          <a:xfrm flipH="1">
            <a:off x="7181342" y="4844277"/>
            <a:ext cx="1962538" cy="248905"/>
          </a:xfrm>
          <a:custGeom>
            <a:rect b="b" l="l" r="r" t="t"/>
            <a:pathLst>
              <a:path extrusionOk="0" h="9441" w="161716">
                <a:moveTo>
                  <a:pt x="80858" y="1"/>
                </a:moveTo>
                <a:cubicBezTo>
                  <a:pt x="36193" y="1"/>
                  <a:pt x="0" y="2136"/>
                  <a:pt x="0" y="4738"/>
                </a:cubicBezTo>
                <a:cubicBezTo>
                  <a:pt x="0" y="7339"/>
                  <a:pt x="36193" y="9441"/>
                  <a:pt x="80858" y="9441"/>
                </a:cubicBezTo>
                <a:cubicBezTo>
                  <a:pt x="125523" y="9441"/>
                  <a:pt x="161716" y="7339"/>
                  <a:pt x="161716" y="4738"/>
                </a:cubicBezTo>
                <a:cubicBezTo>
                  <a:pt x="161716" y="2136"/>
                  <a:pt x="125523" y="1"/>
                  <a:pt x="80858" y="1"/>
                </a:cubicBezTo>
                <a:close/>
              </a:path>
            </a:pathLst>
          </a:custGeom>
          <a:solidFill>
            <a:srgbClr val="9FC5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4" name="Google Shape;164;p24"/>
          <p:cNvGrpSpPr/>
          <p:nvPr/>
        </p:nvGrpSpPr>
        <p:grpSpPr>
          <a:xfrm>
            <a:off x="7181358" y="900572"/>
            <a:ext cx="1694999" cy="4092032"/>
            <a:chOff x="7148475" y="1411383"/>
            <a:chExt cx="1101650" cy="3117026"/>
          </a:xfrm>
        </p:grpSpPr>
        <p:sp>
          <p:nvSpPr>
            <p:cNvPr id="165" name="Google Shape;165;p24"/>
            <p:cNvSpPr/>
            <p:nvPr/>
          </p:nvSpPr>
          <p:spPr>
            <a:xfrm>
              <a:off x="7236875" y="2107463"/>
              <a:ext cx="62575" cy="151644"/>
            </a:xfrm>
            <a:custGeom>
              <a:rect b="b" l="l" r="r" t="t"/>
              <a:pathLst>
                <a:path extrusionOk="0" h="6206" w="2503">
                  <a:moveTo>
                    <a:pt x="568" y="1"/>
                  </a:moveTo>
                  <a:cubicBezTo>
                    <a:pt x="234" y="1"/>
                    <a:pt x="1" y="334"/>
                    <a:pt x="101" y="634"/>
                  </a:cubicBezTo>
                  <a:lnTo>
                    <a:pt x="1835" y="6205"/>
                  </a:lnTo>
                  <a:lnTo>
                    <a:pt x="2502" y="6205"/>
                  </a:lnTo>
                  <a:lnTo>
                    <a:pt x="634" y="1"/>
                  </a:lnTo>
                  <a:close/>
                </a:path>
              </a:pathLst>
            </a:custGeom>
            <a:solidFill>
              <a:srgbClr val="58DD7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24"/>
            <p:cNvSpPr/>
            <p:nvPr/>
          </p:nvSpPr>
          <p:spPr>
            <a:xfrm>
              <a:off x="7148475" y="2144971"/>
              <a:ext cx="107600" cy="261650"/>
            </a:xfrm>
            <a:custGeom>
              <a:rect b="b" l="l" r="r" t="t"/>
              <a:pathLst>
                <a:path extrusionOk="0" h="10708" w="4304">
                  <a:moveTo>
                    <a:pt x="1002" y="0"/>
                  </a:moveTo>
                  <a:cubicBezTo>
                    <a:pt x="434" y="0"/>
                    <a:pt x="1" y="567"/>
                    <a:pt x="168" y="1134"/>
                  </a:cubicBezTo>
                  <a:lnTo>
                    <a:pt x="2903" y="10074"/>
                  </a:lnTo>
                  <a:cubicBezTo>
                    <a:pt x="3036" y="10441"/>
                    <a:pt x="3370" y="10708"/>
                    <a:pt x="3737" y="10708"/>
                  </a:cubicBezTo>
                  <a:lnTo>
                    <a:pt x="4304" y="10708"/>
                  </a:lnTo>
                  <a:lnTo>
                    <a:pt x="1002" y="0"/>
                  </a:lnTo>
                  <a:close/>
                </a:path>
              </a:pathLst>
            </a:custGeom>
            <a:solidFill>
              <a:srgbClr val="CFE2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24"/>
            <p:cNvSpPr/>
            <p:nvPr/>
          </p:nvSpPr>
          <p:spPr>
            <a:xfrm>
              <a:off x="7172675" y="1970896"/>
              <a:ext cx="481200" cy="435725"/>
            </a:xfrm>
            <a:custGeom>
              <a:rect b="b" l="l" r="r" t="t"/>
              <a:pathLst>
                <a:path extrusionOk="0" h="17832" w="19248">
                  <a:moveTo>
                    <a:pt x="3831" y="0"/>
                  </a:moveTo>
                  <a:cubicBezTo>
                    <a:pt x="3694" y="0"/>
                    <a:pt x="3556" y="125"/>
                    <a:pt x="3636" y="286"/>
                  </a:cubicBezTo>
                  <a:lnTo>
                    <a:pt x="5271" y="5590"/>
                  </a:lnTo>
                  <a:lnTo>
                    <a:pt x="3169" y="5590"/>
                  </a:lnTo>
                  <a:lnTo>
                    <a:pt x="3636" y="7091"/>
                  </a:lnTo>
                  <a:lnTo>
                    <a:pt x="0" y="7091"/>
                  </a:lnTo>
                  <a:lnTo>
                    <a:pt x="3336" y="17832"/>
                  </a:lnTo>
                  <a:lnTo>
                    <a:pt x="19247" y="17832"/>
                  </a:lnTo>
                  <a:lnTo>
                    <a:pt x="15945" y="7091"/>
                  </a:lnTo>
                  <a:lnTo>
                    <a:pt x="12843" y="7091"/>
                  </a:lnTo>
                  <a:lnTo>
                    <a:pt x="12376" y="5590"/>
                  </a:lnTo>
                  <a:lnTo>
                    <a:pt x="10107" y="5590"/>
                  </a:lnTo>
                  <a:lnTo>
                    <a:pt x="9273" y="2921"/>
                  </a:lnTo>
                  <a:cubicBezTo>
                    <a:pt x="9246" y="2811"/>
                    <a:pt x="9172" y="2746"/>
                    <a:pt x="9072" y="2746"/>
                  </a:cubicBezTo>
                  <a:cubicBezTo>
                    <a:pt x="9051" y="2746"/>
                    <a:pt x="9030" y="2749"/>
                    <a:pt x="9007" y="2754"/>
                  </a:cubicBezTo>
                  <a:cubicBezTo>
                    <a:pt x="8907" y="2788"/>
                    <a:pt x="8840" y="2921"/>
                    <a:pt x="8873" y="3021"/>
                  </a:cubicBezTo>
                  <a:lnTo>
                    <a:pt x="9674" y="5590"/>
                  </a:lnTo>
                  <a:lnTo>
                    <a:pt x="5704" y="5590"/>
                  </a:lnTo>
                  <a:lnTo>
                    <a:pt x="4036" y="186"/>
                  </a:lnTo>
                  <a:cubicBezTo>
                    <a:pt x="4010" y="54"/>
                    <a:pt x="3921" y="0"/>
                    <a:pt x="3831" y="0"/>
                  </a:cubicBezTo>
                  <a:close/>
                </a:path>
              </a:pathLst>
            </a:custGeom>
            <a:solidFill>
              <a:srgbClr val="80ED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24"/>
            <p:cNvSpPr/>
            <p:nvPr/>
          </p:nvSpPr>
          <p:spPr>
            <a:xfrm>
              <a:off x="7172675" y="1970896"/>
              <a:ext cx="481200" cy="435725"/>
            </a:xfrm>
            <a:custGeom>
              <a:rect b="b" l="l" r="r" t="t"/>
              <a:pathLst>
                <a:path extrusionOk="0" h="17832" w="19248">
                  <a:moveTo>
                    <a:pt x="3831" y="0"/>
                  </a:moveTo>
                  <a:cubicBezTo>
                    <a:pt x="3694" y="0"/>
                    <a:pt x="3556" y="125"/>
                    <a:pt x="3636" y="286"/>
                  </a:cubicBezTo>
                  <a:lnTo>
                    <a:pt x="5271" y="5590"/>
                  </a:lnTo>
                  <a:lnTo>
                    <a:pt x="3169" y="5590"/>
                  </a:lnTo>
                  <a:lnTo>
                    <a:pt x="3636" y="7091"/>
                  </a:lnTo>
                  <a:lnTo>
                    <a:pt x="0" y="7091"/>
                  </a:lnTo>
                  <a:lnTo>
                    <a:pt x="3336" y="17832"/>
                  </a:lnTo>
                  <a:lnTo>
                    <a:pt x="19247" y="17832"/>
                  </a:lnTo>
                  <a:lnTo>
                    <a:pt x="15945" y="7091"/>
                  </a:lnTo>
                  <a:lnTo>
                    <a:pt x="12843" y="7091"/>
                  </a:lnTo>
                  <a:lnTo>
                    <a:pt x="12376" y="5590"/>
                  </a:lnTo>
                  <a:lnTo>
                    <a:pt x="10107" y="5590"/>
                  </a:lnTo>
                  <a:lnTo>
                    <a:pt x="9273" y="2921"/>
                  </a:lnTo>
                  <a:cubicBezTo>
                    <a:pt x="9246" y="2811"/>
                    <a:pt x="9172" y="2746"/>
                    <a:pt x="9072" y="2746"/>
                  </a:cubicBezTo>
                  <a:cubicBezTo>
                    <a:pt x="9051" y="2746"/>
                    <a:pt x="9030" y="2749"/>
                    <a:pt x="9007" y="2754"/>
                  </a:cubicBezTo>
                  <a:cubicBezTo>
                    <a:pt x="8907" y="2788"/>
                    <a:pt x="8840" y="2921"/>
                    <a:pt x="8873" y="3021"/>
                  </a:cubicBezTo>
                  <a:lnTo>
                    <a:pt x="9674" y="5590"/>
                  </a:lnTo>
                  <a:lnTo>
                    <a:pt x="5704" y="5590"/>
                  </a:lnTo>
                  <a:lnTo>
                    <a:pt x="4036" y="186"/>
                  </a:lnTo>
                  <a:cubicBezTo>
                    <a:pt x="4010" y="54"/>
                    <a:pt x="3921" y="0"/>
                    <a:pt x="3831" y="0"/>
                  </a:cubicBezTo>
                  <a:close/>
                </a:path>
              </a:pathLst>
            </a:custGeom>
            <a:solidFill>
              <a:srgbClr val="9FC5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24"/>
            <p:cNvSpPr/>
            <p:nvPr/>
          </p:nvSpPr>
          <p:spPr>
            <a:xfrm>
              <a:off x="7812300" y="1952594"/>
              <a:ext cx="242700" cy="467881"/>
            </a:xfrm>
            <a:custGeom>
              <a:rect b="b" l="l" r="r" t="t"/>
              <a:pathLst>
                <a:path extrusionOk="0" h="19148" w="9708">
                  <a:moveTo>
                    <a:pt x="3903" y="1"/>
                  </a:moveTo>
                  <a:lnTo>
                    <a:pt x="0" y="2469"/>
                  </a:lnTo>
                  <a:lnTo>
                    <a:pt x="1201" y="4537"/>
                  </a:lnTo>
                  <a:lnTo>
                    <a:pt x="2368" y="6672"/>
                  </a:lnTo>
                  <a:cubicBezTo>
                    <a:pt x="3136" y="8107"/>
                    <a:pt x="3870" y="9541"/>
                    <a:pt x="4570" y="11009"/>
                  </a:cubicBezTo>
                  <a:cubicBezTo>
                    <a:pt x="4904" y="11743"/>
                    <a:pt x="5204" y="12443"/>
                    <a:pt x="5504" y="13177"/>
                  </a:cubicBezTo>
                  <a:lnTo>
                    <a:pt x="5571" y="13310"/>
                  </a:lnTo>
                  <a:cubicBezTo>
                    <a:pt x="5571" y="13310"/>
                    <a:pt x="5571" y="13344"/>
                    <a:pt x="5571" y="13344"/>
                  </a:cubicBezTo>
                  <a:cubicBezTo>
                    <a:pt x="5571" y="13344"/>
                    <a:pt x="5604" y="13377"/>
                    <a:pt x="5604" y="13410"/>
                  </a:cubicBezTo>
                  <a:cubicBezTo>
                    <a:pt x="5637" y="13444"/>
                    <a:pt x="5637" y="13477"/>
                    <a:pt x="5671" y="13510"/>
                  </a:cubicBezTo>
                  <a:cubicBezTo>
                    <a:pt x="5671" y="13677"/>
                    <a:pt x="5671" y="13844"/>
                    <a:pt x="5604" y="13977"/>
                  </a:cubicBezTo>
                  <a:cubicBezTo>
                    <a:pt x="5371" y="14545"/>
                    <a:pt x="5037" y="15078"/>
                    <a:pt x="4603" y="15512"/>
                  </a:cubicBezTo>
                  <a:cubicBezTo>
                    <a:pt x="4103" y="16046"/>
                    <a:pt x="3536" y="16579"/>
                    <a:pt x="2969" y="17046"/>
                  </a:cubicBezTo>
                  <a:lnTo>
                    <a:pt x="3970" y="19148"/>
                  </a:lnTo>
                  <a:cubicBezTo>
                    <a:pt x="4403" y="19014"/>
                    <a:pt x="4870" y="18848"/>
                    <a:pt x="5304" y="18647"/>
                  </a:cubicBezTo>
                  <a:cubicBezTo>
                    <a:pt x="5738" y="18481"/>
                    <a:pt x="6138" y="18247"/>
                    <a:pt x="6538" y="18014"/>
                  </a:cubicBezTo>
                  <a:cubicBezTo>
                    <a:pt x="7472" y="17480"/>
                    <a:pt x="8306" y="16713"/>
                    <a:pt x="8906" y="15845"/>
                  </a:cubicBezTo>
                  <a:cubicBezTo>
                    <a:pt x="9273" y="15245"/>
                    <a:pt x="9540" y="14611"/>
                    <a:pt x="9640" y="13944"/>
                  </a:cubicBezTo>
                  <a:cubicBezTo>
                    <a:pt x="9707" y="13544"/>
                    <a:pt x="9707" y="13177"/>
                    <a:pt x="9674" y="12810"/>
                  </a:cubicBezTo>
                  <a:cubicBezTo>
                    <a:pt x="9640" y="12610"/>
                    <a:pt x="9607" y="12410"/>
                    <a:pt x="9574" y="12243"/>
                  </a:cubicBezTo>
                  <a:lnTo>
                    <a:pt x="9507" y="11976"/>
                  </a:lnTo>
                  <a:lnTo>
                    <a:pt x="9440" y="11809"/>
                  </a:lnTo>
                  <a:cubicBezTo>
                    <a:pt x="9173" y="10975"/>
                    <a:pt x="8906" y="10108"/>
                    <a:pt x="8573" y="9307"/>
                  </a:cubicBezTo>
                  <a:cubicBezTo>
                    <a:pt x="7939" y="7673"/>
                    <a:pt x="7239" y="6072"/>
                    <a:pt x="6438" y="4537"/>
                  </a:cubicBezTo>
                  <a:cubicBezTo>
                    <a:pt x="6071" y="3770"/>
                    <a:pt x="5671" y="3003"/>
                    <a:pt x="5237" y="2269"/>
                  </a:cubicBezTo>
                  <a:cubicBezTo>
                    <a:pt x="4804" y="1502"/>
                    <a:pt x="4403" y="768"/>
                    <a:pt x="3903" y="1"/>
                  </a:cubicBezTo>
                  <a:close/>
                </a:path>
              </a:pathLst>
            </a:custGeom>
            <a:solidFill>
              <a:srgbClr val="AC7E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24"/>
            <p:cNvSpPr/>
            <p:nvPr/>
          </p:nvSpPr>
          <p:spPr>
            <a:xfrm>
              <a:off x="7854825" y="2349541"/>
              <a:ext cx="68400" cy="87184"/>
            </a:xfrm>
            <a:custGeom>
              <a:rect b="b" l="l" r="r" t="t"/>
              <a:pathLst>
                <a:path extrusionOk="0" h="3568" w="2736">
                  <a:moveTo>
                    <a:pt x="100" y="1"/>
                  </a:moveTo>
                  <a:lnTo>
                    <a:pt x="0" y="3537"/>
                  </a:lnTo>
                  <a:cubicBezTo>
                    <a:pt x="0" y="3537"/>
                    <a:pt x="197" y="3568"/>
                    <a:pt x="498" y="3568"/>
                  </a:cubicBezTo>
                  <a:cubicBezTo>
                    <a:pt x="1081" y="3568"/>
                    <a:pt x="2054" y="3451"/>
                    <a:pt x="2736" y="2769"/>
                  </a:cubicBezTo>
                  <a:lnTo>
                    <a:pt x="2302" y="601"/>
                  </a:lnTo>
                  <a:lnTo>
                    <a:pt x="100" y="1"/>
                  </a:lnTo>
                  <a:close/>
                </a:path>
              </a:pathLst>
            </a:custGeom>
            <a:solidFill>
              <a:srgbClr val="AC7E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24"/>
            <p:cNvSpPr/>
            <p:nvPr/>
          </p:nvSpPr>
          <p:spPr>
            <a:xfrm>
              <a:off x="7779775" y="2335686"/>
              <a:ext cx="77575" cy="100281"/>
            </a:xfrm>
            <a:custGeom>
              <a:rect b="b" l="l" r="r" t="t"/>
              <a:pathLst>
                <a:path extrusionOk="0" h="4104" w="3103">
                  <a:moveTo>
                    <a:pt x="0" y="1"/>
                  </a:moveTo>
                  <a:lnTo>
                    <a:pt x="501" y="3103"/>
                  </a:lnTo>
                  <a:lnTo>
                    <a:pt x="3002" y="4104"/>
                  </a:lnTo>
                  <a:lnTo>
                    <a:pt x="3102" y="56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5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24"/>
            <p:cNvSpPr/>
            <p:nvPr/>
          </p:nvSpPr>
          <p:spPr>
            <a:xfrm>
              <a:off x="7537100" y="1593057"/>
              <a:ext cx="17525" cy="21625"/>
            </a:xfrm>
            <a:custGeom>
              <a:rect b="b" l="l" r="r" t="t"/>
              <a:pathLst>
                <a:path extrusionOk="0" h="885" w="701">
                  <a:moveTo>
                    <a:pt x="391" y="0"/>
                  </a:moveTo>
                  <a:cubicBezTo>
                    <a:pt x="240" y="0"/>
                    <a:pt x="97" y="160"/>
                    <a:pt x="67" y="405"/>
                  </a:cubicBezTo>
                  <a:cubicBezTo>
                    <a:pt x="0" y="638"/>
                    <a:pt x="100" y="838"/>
                    <a:pt x="267" y="872"/>
                  </a:cubicBezTo>
                  <a:cubicBezTo>
                    <a:pt x="289" y="880"/>
                    <a:pt x="311" y="885"/>
                    <a:pt x="333" y="885"/>
                  </a:cubicBezTo>
                  <a:cubicBezTo>
                    <a:pt x="476" y="885"/>
                    <a:pt x="605" y="707"/>
                    <a:pt x="634" y="505"/>
                  </a:cubicBezTo>
                  <a:cubicBezTo>
                    <a:pt x="701" y="271"/>
                    <a:pt x="601" y="38"/>
                    <a:pt x="434" y="4"/>
                  </a:cubicBezTo>
                  <a:cubicBezTo>
                    <a:pt x="420" y="1"/>
                    <a:pt x="406" y="0"/>
                    <a:pt x="39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24"/>
            <p:cNvSpPr/>
            <p:nvPr/>
          </p:nvSpPr>
          <p:spPr>
            <a:xfrm>
              <a:off x="7508750" y="1615977"/>
              <a:ext cx="40050" cy="55541"/>
            </a:xfrm>
            <a:custGeom>
              <a:rect b="b" l="l" r="r" t="t"/>
              <a:pathLst>
                <a:path extrusionOk="0" h="2273" w="1602">
                  <a:moveTo>
                    <a:pt x="1601" y="0"/>
                  </a:moveTo>
                  <a:lnTo>
                    <a:pt x="1601" y="0"/>
                  </a:lnTo>
                  <a:cubicBezTo>
                    <a:pt x="1134" y="667"/>
                    <a:pt x="634" y="1268"/>
                    <a:pt x="0" y="1835"/>
                  </a:cubicBezTo>
                  <a:cubicBezTo>
                    <a:pt x="275" y="2110"/>
                    <a:pt x="634" y="2273"/>
                    <a:pt x="1025" y="2273"/>
                  </a:cubicBezTo>
                  <a:cubicBezTo>
                    <a:pt x="1061" y="2273"/>
                    <a:pt x="1098" y="2271"/>
                    <a:pt x="1134" y="2269"/>
                  </a:cubicBezTo>
                  <a:lnTo>
                    <a:pt x="1601" y="0"/>
                  </a:lnTo>
                  <a:close/>
                </a:path>
              </a:pathLst>
            </a:custGeom>
            <a:solidFill>
              <a:srgbClr val="AC7E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24"/>
            <p:cNvSpPr/>
            <p:nvPr/>
          </p:nvSpPr>
          <p:spPr>
            <a:xfrm>
              <a:off x="7550425" y="1558824"/>
              <a:ext cx="35900" cy="18057"/>
            </a:xfrm>
            <a:custGeom>
              <a:rect b="b" l="l" r="r" t="t"/>
              <a:pathLst>
                <a:path extrusionOk="0" h="739" w="1436">
                  <a:moveTo>
                    <a:pt x="251" y="0"/>
                  </a:moveTo>
                  <a:cubicBezTo>
                    <a:pt x="212" y="0"/>
                    <a:pt x="173" y="1"/>
                    <a:pt x="134" y="4"/>
                  </a:cubicBezTo>
                  <a:cubicBezTo>
                    <a:pt x="34" y="38"/>
                    <a:pt x="1" y="104"/>
                    <a:pt x="1" y="171"/>
                  </a:cubicBezTo>
                  <a:cubicBezTo>
                    <a:pt x="34" y="271"/>
                    <a:pt x="101" y="304"/>
                    <a:pt x="168" y="304"/>
                  </a:cubicBezTo>
                  <a:cubicBezTo>
                    <a:pt x="204" y="301"/>
                    <a:pt x="241" y="299"/>
                    <a:pt x="278" y="299"/>
                  </a:cubicBezTo>
                  <a:cubicBezTo>
                    <a:pt x="607" y="299"/>
                    <a:pt x="925" y="435"/>
                    <a:pt x="1135" y="705"/>
                  </a:cubicBezTo>
                  <a:cubicBezTo>
                    <a:pt x="1168" y="738"/>
                    <a:pt x="1235" y="738"/>
                    <a:pt x="1269" y="738"/>
                  </a:cubicBezTo>
                  <a:cubicBezTo>
                    <a:pt x="1302" y="738"/>
                    <a:pt x="1335" y="738"/>
                    <a:pt x="1369" y="705"/>
                  </a:cubicBezTo>
                  <a:cubicBezTo>
                    <a:pt x="1435" y="638"/>
                    <a:pt x="1435" y="538"/>
                    <a:pt x="1369" y="505"/>
                  </a:cubicBezTo>
                  <a:cubicBezTo>
                    <a:pt x="1093" y="168"/>
                    <a:pt x="678" y="0"/>
                    <a:pt x="25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24"/>
            <p:cNvSpPr/>
            <p:nvPr/>
          </p:nvSpPr>
          <p:spPr>
            <a:xfrm>
              <a:off x="7508750" y="1688525"/>
              <a:ext cx="234350" cy="246989"/>
            </a:xfrm>
            <a:custGeom>
              <a:rect b="b" l="l" r="r" t="t"/>
              <a:pathLst>
                <a:path extrusionOk="0" h="10108" w="9374">
                  <a:moveTo>
                    <a:pt x="8673" y="0"/>
                  </a:moveTo>
                  <a:lnTo>
                    <a:pt x="4403" y="3669"/>
                  </a:lnTo>
                  <a:cubicBezTo>
                    <a:pt x="4837" y="5404"/>
                    <a:pt x="4904" y="7239"/>
                    <a:pt x="2402" y="7839"/>
                  </a:cubicBezTo>
                  <a:cubicBezTo>
                    <a:pt x="2402" y="7839"/>
                    <a:pt x="0" y="10107"/>
                    <a:pt x="4603" y="10107"/>
                  </a:cubicBezTo>
                  <a:cubicBezTo>
                    <a:pt x="8773" y="10107"/>
                    <a:pt x="9373" y="7839"/>
                    <a:pt x="9373" y="7839"/>
                  </a:cubicBezTo>
                  <a:cubicBezTo>
                    <a:pt x="7806" y="6338"/>
                    <a:pt x="8239" y="2235"/>
                    <a:pt x="8673" y="0"/>
                  </a:cubicBezTo>
                  <a:close/>
                </a:path>
              </a:pathLst>
            </a:custGeom>
            <a:solidFill>
              <a:srgbClr val="AC7E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24"/>
            <p:cNvSpPr/>
            <p:nvPr/>
          </p:nvSpPr>
          <p:spPr>
            <a:xfrm>
              <a:off x="7560450" y="1841757"/>
              <a:ext cx="222675" cy="52193"/>
            </a:xfrm>
            <a:custGeom>
              <a:rect b="b" l="l" r="r" t="t"/>
              <a:pathLst>
                <a:path extrusionOk="0" h="2136" w="8907">
                  <a:moveTo>
                    <a:pt x="2663" y="1"/>
                  </a:moveTo>
                  <a:cubicBezTo>
                    <a:pt x="1689" y="1"/>
                    <a:pt x="830" y="56"/>
                    <a:pt x="334" y="200"/>
                  </a:cubicBezTo>
                  <a:cubicBezTo>
                    <a:pt x="834" y="1068"/>
                    <a:pt x="0" y="2135"/>
                    <a:pt x="0" y="2135"/>
                  </a:cubicBezTo>
                  <a:lnTo>
                    <a:pt x="8206" y="2002"/>
                  </a:lnTo>
                  <a:cubicBezTo>
                    <a:pt x="8540" y="1368"/>
                    <a:pt x="8907" y="667"/>
                    <a:pt x="8139" y="434"/>
                  </a:cubicBezTo>
                  <a:cubicBezTo>
                    <a:pt x="7564" y="273"/>
                    <a:pt x="4830" y="1"/>
                    <a:pt x="2663" y="1"/>
                  </a:cubicBezTo>
                  <a:close/>
                </a:path>
              </a:pathLst>
            </a:custGeom>
            <a:solidFill>
              <a:srgbClr val="9FC5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24"/>
            <p:cNvSpPr/>
            <p:nvPr/>
          </p:nvSpPr>
          <p:spPr>
            <a:xfrm>
              <a:off x="8082475" y="4427371"/>
              <a:ext cx="42575" cy="17227"/>
            </a:xfrm>
            <a:custGeom>
              <a:rect b="b" l="l" r="r" t="t"/>
              <a:pathLst>
                <a:path extrusionOk="0" h="705" w="1703">
                  <a:moveTo>
                    <a:pt x="575" y="152"/>
                  </a:moveTo>
                  <a:cubicBezTo>
                    <a:pt x="860" y="152"/>
                    <a:pt x="1159" y="216"/>
                    <a:pt x="1435" y="327"/>
                  </a:cubicBezTo>
                  <a:cubicBezTo>
                    <a:pt x="1125" y="446"/>
                    <a:pt x="731" y="548"/>
                    <a:pt x="469" y="548"/>
                  </a:cubicBezTo>
                  <a:cubicBezTo>
                    <a:pt x="365" y="548"/>
                    <a:pt x="282" y="532"/>
                    <a:pt x="234" y="494"/>
                  </a:cubicBezTo>
                  <a:cubicBezTo>
                    <a:pt x="201" y="494"/>
                    <a:pt x="168" y="427"/>
                    <a:pt x="201" y="293"/>
                  </a:cubicBezTo>
                  <a:cubicBezTo>
                    <a:pt x="201" y="260"/>
                    <a:pt x="268" y="193"/>
                    <a:pt x="301" y="193"/>
                  </a:cubicBezTo>
                  <a:cubicBezTo>
                    <a:pt x="334" y="160"/>
                    <a:pt x="368" y="160"/>
                    <a:pt x="401" y="160"/>
                  </a:cubicBezTo>
                  <a:cubicBezTo>
                    <a:pt x="458" y="154"/>
                    <a:pt x="517" y="152"/>
                    <a:pt x="575" y="152"/>
                  </a:cubicBezTo>
                  <a:close/>
                  <a:moveTo>
                    <a:pt x="565" y="1"/>
                  </a:moveTo>
                  <a:cubicBezTo>
                    <a:pt x="441" y="1"/>
                    <a:pt x="326" y="18"/>
                    <a:pt x="234" y="60"/>
                  </a:cubicBezTo>
                  <a:cubicBezTo>
                    <a:pt x="168" y="93"/>
                    <a:pt x="101" y="160"/>
                    <a:pt x="68" y="260"/>
                  </a:cubicBezTo>
                  <a:cubicBezTo>
                    <a:pt x="1" y="394"/>
                    <a:pt x="34" y="527"/>
                    <a:pt x="134" y="594"/>
                  </a:cubicBezTo>
                  <a:cubicBezTo>
                    <a:pt x="271" y="672"/>
                    <a:pt x="419" y="704"/>
                    <a:pt x="572" y="704"/>
                  </a:cubicBezTo>
                  <a:cubicBezTo>
                    <a:pt x="680" y="704"/>
                    <a:pt x="791" y="688"/>
                    <a:pt x="901" y="660"/>
                  </a:cubicBezTo>
                  <a:cubicBezTo>
                    <a:pt x="1168" y="594"/>
                    <a:pt x="1402" y="494"/>
                    <a:pt x="1669" y="394"/>
                  </a:cubicBezTo>
                  <a:cubicBezTo>
                    <a:pt x="1669" y="394"/>
                    <a:pt x="1702" y="360"/>
                    <a:pt x="1702" y="327"/>
                  </a:cubicBezTo>
                  <a:cubicBezTo>
                    <a:pt x="1702" y="293"/>
                    <a:pt x="1669" y="260"/>
                    <a:pt x="1635" y="260"/>
                  </a:cubicBezTo>
                  <a:cubicBezTo>
                    <a:pt x="1609" y="234"/>
                    <a:pt x="1024" y="1"/>
                    <a:pt x="56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24"/>
            <p:cNvSpPr/>
            <p:nvPr/>
          </p:nvSpPr>
          <p:spPr>
            <a:xfrm>
              <a:off x="8095000" y="4407090"/>
              <a:ext cx="30050" cy="29908"/>
            </a:xfrm>
            <a:custGeom>
              <a:rect b="b" l="l" r="r" t="t"/>
              <a:pathLst>
                <a:path extrusionOk="0" h="1224" w="1202">
                  <a:moveTo>
                    <a:pt x="350" y="131"/>
                  </a:moveTo>
                  <a:cubicBezTo>
                    <a:pt x="375" y="131"/>
                    <a:pt x="400" y="139"/>
                    <a:pt x="434" y="156"/>
                  </a:cubicBezTo>
                  <a:cubicBezTo>
                    <a:pt x="701" y="390"/>
                    <a:pt x="901" y="690"/>
                    <a:pt x="1001" y="1023"/>
                  </a:cubicBezTo>
                  <a:cubicBezTo>
                    <a:pt x="634" y="857"/>
                    <a:pt x="167" y="456"/>
                    <a:pt x="167" y="256"/>
                  </a:cubicBezTo>
                  <a:cubicBezTo>
                    <a:pt x="167" y="223"/>
                    <a:pt x="134" y="189"/>
                    <a:pt x="234" y="156"/>
                  </a:cubicBezTo>
                  <a:lnTo>
                    <a:pt x="267" y="156"/>
                  </a:lnTo>
                  <a:cubicBezTo>
                    <a:pt x="300" y="139"/>
                    <a:pt x="325" y="131"/>
                    <a:pt x="350" y="131"/>
                  </a:cubicBezTo>
                  <a:close/>
                  <a:moveTo>
                    <a:pt x="325" y="1"/>
                  </a:moveTo>
                  <a:cubicBezTo>
                    <a:pt x="283" y="1"/>
                    <a:pt x="242" y="9"/>
                    <a:pt x="200" y="23"/>
                  </a:cubicBezTo>
                  <a:cubicBezTo>
                    <a:pt x="67" y="56"/>
                    <a:pt x="0" y="156"/>
                    <a:pt x="0" y="256"/>
                  </a:cubicBezTo>
                  <a:cubicBezTo>
                    <a:pt x="0" y="590"/>
                    <a:pt x="767" y="1123"/>
                    <a:pt x="1101" y="1224"/>
                  </a:cubicBezTo>
                  <a:lnTo>
                    <a:pt x="1201" y="1224"/>
                  </a:lnTo>
                  <a:cubicBezTo>
                    <a:pt x="1201" y="1190"/>
                    <a:pt x="1201" y="1157"/>
                    <a:pt x="1201" y="1157"/>
                  </a:cubicBezTo>
                  <a:cubicBezTo>
                    <a:pt x="1168" y="1090"/>
                    <a:pt x="934" y="256"/>
                    <a:pt x="501" y="56"/>
                  </a:cubicBezTo>
                  <a:cubicBezTo>
                    <a:pt x="442" y="17"/>
                    <a:pt x="383" y="1"/>
                    <a:pt x="32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24"/>
            <p:cNvSpPr/>
            <p:nvPr/>
          </p:nvSpPr>
          <p:spPr>
            <a:xfrm>
              <a:off x="7515400" y="4437340"/>
              <a:ext cx="49250" cy="18400"/>
            </a:xfrm>
            <a:custGeom>
              <a:rect b="b" l="l" r="r" t="t"/>
              <a:pathLst>
                <a:path extrusionOk="0" h="753" w="1970">
                  <a:moveTo>
                    <a:pt x="468" y="152"/>
                  </a:moveTo>
                  <a:cubicBezTo>
                    <a:pt x="902" y="219"/>
                    <a:pt x="1302" y="352"/>
                    <a:pt x="1669" y="553"/>
                  </a:cubicBezTo>
                  <a:cubicBezTo>
                    <a:pt x="1461" y="577"/>
                    <a:pt x="1227" y="593"/>
                    <a:pt x="1007" y="593"/>
                  </a:cubicBezTo>
                  <a:cubicBezTo>
                    <a:pt x="625" y="593"/>
                    <a:pt x="286" y="546"/>
                    <a:pt x="201" y="419"/>
                  </a:cubicBezTo>
                  <a:cubicBezTo>
                    <a:pt x="168" y="386"/>
                    <a:pt x="134" y="352"/>
                    <a:pt x="201" y="252"/>
                  </a:cubicBezTo>
                  <a:cubicBezTo>
                    <a:pt x="234" y="219"/>
                    <a:pt x="268" y="152"/>
                    <a:pt x="335" y="152"/>
                  </a:cubicBezTo>
                  <a:close/>
                  <a:moveTo>
                    <a:pt x="458" y="0"/>
                  </a:moveTo>
                  <a:cubicBezTo>
                    <a:pt x="402" y="0"/>
                    <a:pt x="349" y="6"/>
                    <a:pt x="301" y="19"/>
                  </a:cubicBezTo>
                  <a:cubicBezTo>
                    <a:pt x="201" y="52"/>
                    <a:pt x="101" y="119"/>
                    <a:pt x="68" y="219"/>
                  </a:cubicBezTo>
                  <a:cubicBezTo>
                    <a:pt x="1" y="286"/>
                    <a:pt x="1" y="419"/>
                    <a:pt x="68" y="519"/>
                  </a:cubicBezTo>
                  <a:cubicBezTo>
                    <a:pt x="168" y="686"/>
                    <a:pt x="568" y="753"/>
                    <a:pt x="968" y="753"/>
                  </a:cubicBezTo>
                  <a:cubicBezTo>
                    <a:pt x="1269" y="753"/>
                    <a:pt x="1602" y="719"/>
                    <a:pt x="1902" y="653"/>
                  </a:cubicBezTo>
                  <a:cubicBezTo>
                    <a:pt x="1936" y="653"/>
                    <a:pt x="1936" y="653"/>
                    <a:pt x="1936" y="619"/>
                  </a:cubicBezTo>
                  <a:cubicBezTo>
                    <a:pt x="1969" y="586"/>
                    <a:pt x="1936" y="553"/>
                    <a:pt x="1902" y="519"/>
                  </a:cubicBezTo>
                  <a:cubicBezTo>
                    <a:pt x="1872" y="519"/>
                    <a:pt x="995" y="0"/>
                    <a:pt x="45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24"/>
            <p:cNvSpPr/>
            <p:nvPr/>
          </p:nvSpPr>
          <p:spPr>
            <a:xfrm>
              <a:off x="7534600" y="4419649"/>
              <a:ext cx="30050" cy="33647"/>
            </a:xfrm>
            <a:custGeom>
              <a:rect b="b" l="l" r="r" t="t"/>
              <a:pathLst>
                <a:path extrusionOk="0" h="1377" w="1202">
                  <a:moveTo>
                    <a:pt x="367" y="142"/>
                  </a:moveTo>
                  <a:cubicBezTo>
                    <a:pt x="434" y="142"/>
                    <a:pt x="534" y="176"/>
                    <a:pt x="601" y="243"/>
                  </a:cubicBezTo>
                  <a:cubicBezTo>
                    <a:pt x="834" y="509"/>
                    <a:pt x="968" y="810"/>
                    <a:pt x="1001" y="1177"/>
                  </a:cubicBezTo>
                  <a:cubicBezTo>
                    <a:pt x="634" y="943"/>
                    <a:pt x="134" y="443"/>
                    <a:pt x="167" y="209"/>
                  </a:cubicBezTo>
                  <a:cubicBezTo>
                    <a:pt x="167" y="209"/>
                    <a:pt x="200" y="142"/>
                    <a:pt x="334" y="142"/>
                  </a:cubicBezTo>
                  <a:close/>
                  <a:moveTo>
                    <a:pt x="386" y="0"/>
                  </a:moveTo>
                  <a:cubicBezTo>
                    <a:pt x="358" y="0"/>
                    <a:pt x="330" y="3"/>
                    <a:pt x="300" y="9"/>
                  </a:cubicBezTo>
                  <a:cubicBezTo>
                    <a:pt x="100" y="42"/>
                    <a:pt x="34" y="142"/>
                    <a:pt x="34" y="209"/>
                  </a:cubicBezTo>
                  <a:cubicBezTo>
                    <a:pt x="0" y="543"/>
                    <a:pt x="734" y="1210"/>
                    <a:pt x="1101" y="1377"/>
                  </a:cubicBezTo>
                  <a:lnTo>
                    <a:pt x="1168" y="1377"/>
                  </a:lnTo>
                  <a:cubicBezTo>
                    <a:pt x="1201" y="1377"/>
                    <a:pt x="1201" y="1343"/>
                    <a:pt x="1201" y="1310"/>
                  </a:cubicBezTo>
                  <a:cubicBezTo>
                    <a:pt x="1201" y="1277"/>
                    <a:pt x="1101" y="443"/>
                    <a:pt x="734" y="142"/>
                  </a:cubicBezTo>
                  <a:cubicBezTo>
                    <a:pt x="624" y="60"/>
                    <a:pt x="514" y="0"/>
                    <a:pt x="38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24"/>
            <p:cNvSpPr/>
            <p:nvPr/>
          </p:nvSpPr>
          <p:spPr>
            <a:xfrm>
              <a:off x="7562950" y="4278855"/>
              <a:ext cx="83425" cy="172804"/>
            </a:xfrm>
            <a:custGeom>
              <a:rect b="b" l="l" r="r" t="t"/>
              <a:pathLst>
                <a:path extrusionOk="0" h="7072" w="3337">
                  <a:moveTo>
                    <a:pt x="0" y="0"/>
                  </a:moveTo>
                  <a:lnTo>
                    <a:pt x="301" y="7072"/>
                  </a:lnTo>
                  <a:lnTo>
                    <a:pt x="3336" y="7072"/>
                  </a:lnTo>
                  <a:lnTo>
                    <a:pt x="3036" y="0"/>
                  </a:lnTo>
                  <a:close/>
                </a:path>
              </a:pathLst>
            </a:custGeom>
            <a:solidFill>
              <a:srgbClr val="AC7E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24"/>
            <p:cNvSpPr/>
            <p:nvPr/>
          </p:nvSpPr>
          <p:spPr>
            <a:xfrm>
              <a:off x="8059125" y="4256033"/>
              <a:ext cx="149300" cy="176885"/>
            </a:xfrm>
            <a:custGeom>
              <a:rect b="b" l="l" r="r" t="t"/>
              <a:pathLst>
                <a:path extrusionOk="0" h="7239" w="5972">
                  <a:moveTo>
                    <a:pt x="2970" y="0"/>
                  </a:moveTo>
                  <a:lnTo>
                    <a:pt x="1" y="634"/>
                  </a:lnTo>
                  <a:lnTo>
                    <a:pt x="3003" y="7239"/>
                  </a:lnTo>
                  <a:lnTo>
                    <a:pt x="5972" y="6605"/>
                  </a:lnTo>
                  <a:lnTo>
                    <a:pt x="2970" y="0"/>
                  </a:lnTo>
                  <a:close/>
                </a:path>
              </a:pathLst>
            </a:custGeom>
            <a:solidFill>
              <a:srgbClr val="AC7E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24"/>
            <p:cNvSpPr/>
            <p:nvPr/>
          </p:nvSpPr>
          <p:spPr>
            <a:xfrm>
              <a:off x="8011175" y="4407627"/>
              <a:ext cx="238950" cy="120782"/>
            </a:xfrm>
            <a:custGeom>
              <a:rect b="b" l="l" r="r" t="t"/>
              <a:pathLst>
                <a:path extrusionOk="0" h="4943" w="9558">
                  <a:moveTo>
                    <a:pt x="7956" y="1"/>
                  </a:moveTo>
                  <a:lnTo>
                    <a:pt x="4621" y="735"/>
                  </a:lnTo>
                  <a:cubicBezTo>
                    <a:pt x="4421" y="768"/>
                    <a:pt x="4254" y="868"/>
                    <a:pt x="4154" y="1035"/>
                  </a:cubicBezTo>
                  <a:cubicBezTo>
                    <a:pt x="3553" y="1869"/>
                    <a:pt x="2653" y="2736"/>
                    <a:pt x="451" y="3737"/>
                  </a:cubicBezTo>
                  <a:cubicBezTo>
                    <a:pt x="0" y="3947"/>
                    <a:pt x="308" y="4943"/>
                    <a:pt x="1300" y="4943"/>
                  </a:cubicBezTo>
                  <a:cubicBezTo>
                    <a:pt x="1409" y="4943"/>
                    <a:pt x="1526" y="4931"/>
                    <a:pt x="1652" y="4904"/>
                  </a:cubicBezTo>
                  <a:cubicBezTo>
                    <a:pt x="2920" y="4637"/>
                    <a:pt x="4954" y="4137"/>
                    <a:pt x="5888" y="3937"/>
                  </a:cubicBezTo>
                  <a:cubicBezTo>
                    <a:pt x="7356" y="3603"/>
                    <a:pt x="7923" y="3570"/>
                    <a:pt x="9124" y="3336"/>
                  </a:cubicBezTo>
                  <a:cubicBezTo>
                    <a:pt x="9391" y="3270"/>
                    <a:pt x="9558" y="2970"/>
                    <a:pt x="9424" y="2703"/>
                  </a:cubicBezTo>
                  <a:lnTo>
                    <a:pt x="8257" y="167"/>
                  </a:lnTo>
                  <a:cubicBezTo>
                    <a:pt x="8223" y="34"/>
                    <a:pt x="8090" y="1"/>
                    <a:pt x="795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24"/>
            <p:cNvSpPr/>
            <p:nvPr/>
          </p:nvSpPr>
          <p:spPr>
            <a:xfrm>
              <a:off x="7377825" y="4443498"/>
              <a:ext cx="299400" cy="84789"/>
            </a:xfrm>
            <a:custGeom>
              <a:rect b="b" l="l" r="r" t="t"/>
              <a:pathLst>
                <a:path extrusionOk="0" h="3470" w="11976">
                  <a:moveTo>
                    <a:pt x="7706" y="0"/>
                  </a:moveTo>
                  <a:cubicBezTo>
                    <a:pt x="7439" y="0"/>
                    <a:pt x="7205" y="67"/>
                    <a:pt x="6972" y="234"/>
                  </a:cubicBezTo>
                  <a:cubicBezTo>
                    <a:pt x="4904" y="1502"/>
                    <a:pt x="2935" y="1568"/>
                    <a:pt x="534" y="2069"/>
                  </a:cubicBezTo>
                  <a:cubicBezTo>
                    <a:pt x="0" y="2202"/>
                    <a:pt x="367" y="3470"/>
                    <a:pt x="1635" y="3470"/>
                  </a:cubicBezTo>
                  <a:cubicBezTo>
                    <a:pt x="3703" y="3470"/>
                    <a:pt x="5237" y="3370"/>
                    <a:pt x="7005" y="3370"/>
                  </a:cubicBezTo>
                  <a:cubicBezTo>
                    <a:pt x="8539" y="3370"/>
                    <a:pt x="10274" y="3470"/>
                    <a:pt x="11475" y="3470"/>
                  </a:cubicBezTo>
                  <a:cubicBezTo>
                    <a:pt x="11775" y="3470"/>
                    <a:pt x="11975" y="3203"/>
                    <a:pt x="11909" y="2903"/>
                  </a:cubicBezTo>
                  <a:lnTo>
                    <a:pt x="11308" y="201"/>
                  </a:lnTo>
                  <a:cubicBezTo>
                    <a:pt x="11275" y="67"/>
                    <a:pt x="11175" y="0"/>
                    <a:pt x="1104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24"/>
            <p:cNvSpPr/>
            <p:nvPr/>
          </p:nvSpPr>
          <p:spPr>
            <a:xfrm>
              <a:off x="7767650" y="1895196"/>
              <a:ext cx="243150" cy="304411"/>
            </a:xfrm>
            <a:custGeom>
              <a:rect b="b" l="l" r="r" t="t"/>
              <a:pathLst>
                <a:path extrusionOk="0" h="12458" w="9726">
                  <a:moveTo>
                    <a:pt x="3789" y="0"/>
                  </a:moveTo>
                  <a:cubicBezTo>
                    <a:pt x="1301" y="0"/>
                    <a:pt x="1" y="3267"/>
                    <a:pt x="919" y="6786"/>
                  </a:cubicBezTo>
                  <a:cubicBezTo>
                    <a:pt x="1419" y="8921"/>
                    <a:pt x="2487" y="10889"/>
                    <a:pt x="3988" y="12457"/>
                  </a:cubicBezTo>
                  <a:lnTo>
                    <a:pt x="9725" y="8087"/>
                  </a:lnTo>
                  <a:cubicBezTo>
                    <a:pt x="9725" y="8087"/>
                    <a:pt x="7390" y="749"/>
                    <a:pt x="4488" y="81"/>
                  </a:cubicBezTo>
                  <a:cubicBezTo>
                    <a:pt x="4246" y="26"/>
                    <a:pt x="4012" y="0"/>
                    <a:pt x="3789" y="0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24"/>
            <p:cNvSpPr/>
            <p:nvPr/>
          </p:nvSpPr>
          <p:spPr>
            <a:xfrm>
              <a:off x="7786450" y="2029222"/>
              <a:ext cx="86750" cy="170385"/>
            </a:xfrm>
            <a:custGeom>
              <a:rect b="b" l="l" r="r" t="t"/>
              <a:pathLst>
                <a:path extrusionOk="0" h="6973" w="3470">
                  <a:moveTo>
                    <a:pt x="1301" y="0"/>
                  </a:moveTo>
                  <a:lnTo>
                    <a:pt x="0" y="634"/>
                  </a:lnTo>
                  <a:cubicBezTo>
                    <a:pt x="67" y="868"/>
                    <a:pt x="100" y="1068"/>
                    <a:pt x="167" y="1301"/>
                  </a:cubicBezTo>
                  <a:cubicBezTo>
                    <a:pt x="667" y="3436"/>
                    <a:pt x="1735" y="5371"/>
                    <a:pt x="3236" y="6972"/>
                  </a:cubicBezTo>
                  <a:lnTo>
                    <a:pt x="3469" y="6772"/>
                  </a:lnTo>
                  <a:cubicBezTo>
                    <a:pt x="3369" y="4337"/>
                    <a:pt x="2835" y="1535"/>
                    <a:pt x="130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24"/>
            <p:cNvSpPr/>
            <p:nvPr/>
          </p:nvSpPr>
          <p:spPr>
            <a:xfrm>
              <a:off x="7369475" y="1877603"/>
              <a:ext cx="510400" cy="670032"/>
            </a:xfrm>
            <a:custGeom>
              <a:rect b="b" l="l" r="r" t="t"/>
              <a:pathLst>
                <a:path extrusionOk="0" h="27421" w="20416">
                  <a:moveTo>
                    <a:pt x="11459" y="1"/>
                  </a:moveTo>
                  <a:cubicBezTo>
                    <a:pt x="10299" y="1"/>
                    <a:pt x="9140" y="34"/>
                    <a:pt x="7973" y="101"/>
                  </a:cubicBezTo>
                  <a:cubicBezTo>
                    <a:pt x="6372" y="268"/>
                    <a:pt x="4804" y="535"/>
                    <a:pt x="3269" y="968"/>
                  </a:cubicBezTo>
                  <a:cubicBezTo>
                    <a:pt x="3269" y="968"/>
                    <a:pt x="0" y="4638"/>
                    <a:pt x="3103" y="27421"/>
                  </a:cubicBezTo>
                  <a:lnTo>
                    <a:pt x="19481" y="27421"/>
                  </a:lnTo>
                  <a:cubicBezTo>
                    <a:pt x="19581" y="24919"/>
                    <a:pt x="18013" y="12643"/>
                    <a:pt x="20415" y="801"/>
                  </a:cubicBezTo>
                  <a:cubicBezTo>
                    <a:pt x="18614" y="435"/>
                    <a:pt x="16779" y="201"/>
                    <a:pt x="14944" y="101"/>
                  </a:cubicBezTo>
                  <a:cubicBezTo>
                    <a:pt x="13777" y="34"/>
                    <a:pt x="12618" y="1"/>
                    <a:pt x="11459" y="1"/>
                  </a:cubicBezTo>
                  <a:close/>
                </a:path>
              </a:pathLst>
            </a:custGeom>
            <a:solidFill>
              <a:srgbClr val="80ED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24"/>
            <p:cNvSpPr/>
            <p:nvPr/>
          </p:nvSpPr>
          <p:spPr>
            <a:xfrm>
              <a:off x="7527075" y="1503943"/>
              <a:ext cx="249975" cy="290166"/>
            </a:xfrm>
            <a:custGeom>
              <a:rect b="b" l="l" r="r" t="t"/>
              <a:pathLst>
                <a:path extrusionOk="0" h="11875" w="9999">
                  <a:moveTo>
                    <a:pt x="5257" y="1"/>
                  </a:moveTo>
                  <a:cubicBezTo>
                    <a:pt x="4989" y="1"/>
                    <a:pt x="4715" y="27"/>
                    <a:pt x="4437" y="82"/>
                  </a:cubicBezTo>
                  <a:cubicBezTo>
                    <a:pt x="1302" y="682"/>
                    <a:pt x="1" y="5019"/>
                    <a:pt x="101" y="7821"/>
                  </a:cubicBezTo>
                  <a:cubicBezTo>
                    <a:pt x="175" y="10123"/>
                    <a:pt x="2069" y="11874"/>
                    <a:pt x="4144" y="11874"/>
                  </a:cubicBezTo>
                  <a:cubicBezTo>
                    <a:pt x="4866" y="11874"/>
                    <a:pt x="5609" y="11663"/>
                    <a:pt x="6305" y="11190"/>
                  </a:cubicBezTo>
                  <a:cubicBezTo>
                    <a:pt x="8140" y="9989"/>
                    <a:pt x="8440" y="8221"/>
                    <a:pt x="9241" y="5286"/>
                  </a:cubicBezTo>
                  <a:cubicBezTo>
                    <a:pt x="9999" y="2588"/>
                    <a:pt x="7920" y="1"/>
                    <a:pt x="5257" y="1"/>
                  </a:cubicBezTo>
                  <a:close/>
                </a:path>
              </a:pathLst>
            </a:custGeom>
            <a:solidFill>
              <a:srgbClr val="AC7E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24"/>
            <p:cNvSpPr/>
            <p:nvPr/>
          </p:nvSpPr>
          <p:spPr>
            <a:xfrm>
              <a:off x="7570450" y="1538567"/>
              <a:ext cx="260200" cy="224118"/>
            </a:xfrm>
            <a:custGeom>
              <a:rect b="b" l="l" r="r" t="t"/>
              <a:pathLst>
                <a:path extrusionOk="0" h="9172" w="10408">
                  <a:moveTo>
                    <a:pt x="4297" y="1"/>
                  </a:moveTo>
                  <a:cubicBezTo>
                    <a:pt x="3275" y="1"/>
                    <a:pt x="2304" y="120"/>
                    <a:pt x="1602" y="366"/>
                  </a:cubicBezTo>
                  <a:cubicBezTo>
                    <a:pt x="201" y="933"/>
                    <a:pt x="868" y="2801"/>
                    <a:pt x="1135" y="3869"/>
                  </a:cubicBezTo>
                  <a:cubicBezTo>
                    <a:pt x="1" y="5437"/>
                    <a:pt x="1668" y="6604"/>
                    <a:pt x="2102" y="7905"/>
                  </a:cubicBezTo>
                  <a:cubicBezTo>
                    <a:pt x="2325" y="8649"/>
                    <a:pt x="3765" y="9172"/>
                    <a:pt x="4969" y="9172"/>
                  </a:cubicBezTo>
                  <a:cubicBezTo>
                    <a:pt x="5385" y="9172"/>
                    <a:pt x="5772" y="9109"/>
                    <a:pt x="6072" y="8972"/>
                  </a:cubicBezTo>
                  <a:cubicBezTo>
                    <a:pt x="6672" y="8706"/>
                    <a:pt x="6739" y="8038"/>
                    <a:pt x="7673" y="6971"/>
                  </a:cubicBezTo>
                  <a:cubicBezTo>
                    <a:pt x="8607" y="5904"/>
                    <a:pt x="10408" y="3569"/>
                    <a:pt x="8907" y="1000"/>
                  </a:cubicBezTo>
                  <a:cubicBezTo>
                    <a:pt x="7939" y="348"/>
                    <a:pt x="6043" y="1"/>
                    <a:pt x="429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24"/>
            <p:cNvSpPr/>
            <p:nvPr/>
          </p:nvSpPr>
          <p:spPr>
            <a:xfrm>
              <a:off x="7779775" y="1509197"/>
              <a:ext cx="45800" cy="70055"/>
            </a:xfrm>
            <a:custGeom>
              <a:rect b="b" l="l" r="r" t="t"/>
              <a:pathLst>
                <a:path extrusionOk="0" h="2867" w="1832">
                  <a:moveTo>
                    <a:pt x="1001" y="0"/>
                  </a:moveTo>
                  <a:lnTo>
                    <a:pt x="1001" y="0"/>
                  </a:lnTo>
                  <a:cubicBezTo>
                    <a:pt x="1301" y="1868"/>
                    <a:pt x="0" y="2502"/>
                    <a:pt x="0" y="2502"/>
                  </a:cubicBezTo>
                  <a:cubicBezTo>
                    <a:pt x="289" y="2758"/>
                    <a:pt x="542" y="2867"/>
                    <a:pt x="756" y="2867"/>
                  </a:cubicBezTo>
                  <a:cubicBezTo>
                    <a:pt x="1629" y="2867"/>
                    <a:pt x="1832" y="1046"/>
                    <a:pt x="100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24"/>
            <p:cNvSpPr/>
            <p:nvPr/>
          </p:nvSpPr>
          <p:spPr>
            <a:xfrm>
              <a:off x="7788100" y="1575073"/>
              <a:ext cx="33150" cy="45816"/>
            </a:xfrm>
            <a:custGeom>
              <a:rect b="b" l="l" r="r" t="t"/>
              <a:pathLst>
                <a:path extrusionOk="0" h="1875" w="1326">
                  <a:moveTo>
                    <a:pt x="501" y="0"/>
                  </a:moveTo>
                  <a:cubicBezTo>
                    <a:pt x="336" y="0"/>
                    <a:pt x="164" y="139"/>
                    <a:pt x="1" y="473"/>
                  </a:cubicBezTo>
                  <a:cubicBezTo>
                    <a:pt x="1" y="473"/>
                    <a:pt x="635" y="507"/>
                    <a:pt x="1302" y="1874"/>
                  </a:cubicBezTo>
                  <a:cubicBezTo>
                    <a:pt x="1326" y="999"/>
                    <a:pt x="943" y="0"/>
                    <a:pt x="50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24"/>
            <p:cNvSpPr/>
            <p:nvPr/>
          </p:nvSpPr>
          <p:spPr>
            <a:xfrm>
              <a:off x="7538750" y="1411383"/>
              <a:ext cx="298250" cy="171240"/>
            </a:xfrm>
            <a:custGeom>
              <a:rect b="b" l="l" r="r" t="t"/>
              <a:pathLst>
                <a:path extrusionOk="0" h="7008" w="11930">
                  <a:moveTo>
                    <a:pt x="4271" y="1"/>
                  </a:moveTo>
                  <a:cubicBezTo>
                    <a:pt x="3937" y="1101"/>
                    <a:pt x="4838" y="2135"/>
                    <a:pt x="4838" y="2135"/>
                  </a:cubicBezTo>
                  <a:cubicBezTo>
                    <a:pt x="4204" y="2135"/>
                    <a:pt x="2436" y="1302"/>
                    <a:pt x="2102" y="534"/>
                  </a:cubicBezTo>
                  <a:lnTo>
                    <a:pt x="2102" y="534"/>
                  </a:lnTo>
                  <a:cubicBezTo>
                    <a:pt x="1902" y="1335"/>
                    <a:pt x="2002" y="2169"/>
                    <a:pt x="2369" y="2903"/>
                  </a:cubicBezTo>
                  <a:cubicBezTo>
                    <a:pt x="2176" y="2864"/>
                    <a:pt x="1980" y="2845"/>
                    <a:pt x="1786" y="2845"/>
                  </a:cubicBezTo>
                  <a:cubicBezTo>
                    <a:pt x="1143" y="2845"/>
                    <a:pt x="513" y="3052"/>
                    <a:pt x="1" y="3436"/>
                  </a:cubicBezTo>
                  <a:cubicBezTo>
                    <a:pt x="37" y="3434"/>
                    <a:pt x="72" y="3433"/>
                    <a:pt x="108" y="3433"/>
                  </a:cubicBezTo>
                  <a:cubicBezTo>
                    <a:pt x="635" y="3433"/>
                    <a:pt x="1125" y="3664"/>
                    <a:pt x="1469" y="4070"/>
                  </a:cubicBezTo>
                  <a:cubicBezTo>
                    <a:pt x="1252" y="4120"/>
                    <a:pt x="1027" y="4145"/>
                    <a:pt x="802" y="4145"/>
                  </a:cubicBezTo>
                  <a:cubicBezTo>
                    <a:pt x="576" y="4145"/>
                    <a:pt x="351" y="4120"/>
                    <a:pt x="134" y="4070"/>
                  </a:cubicBezTo>
                  <a:lnTo>
                    <a:pt x="134" y="4070"/>
                  </a:lnTo>
                  <a:cubicBezTo>
                    <a:pt x="814" y="5164"/>
                    <a:pt x="1992" y="5839"/>
                    <a:pt x="3691" y="5839"/>
                  </a:cubicBezTo>
                  <a:cubicBezTo>
                    <a:pt x="3909" y="5839"/>
                    <a:pt x="4136" y="5828"/>
                    <a:pt x="4371" y="5805"/>
                  </a:cubicBezTo>
                  <a:cubicBezTo>
                    <a:pt x="4371" y="5805"/>
                    <a:pt x="5171" y="6839"/>
                    <a:pt x="9041" y="7006"/>
                  </a:cubicBezTo>
                  <a:cubicBezTo>
                    <a:pt x="9083" y="7007"/>
                    <a:pt x="9124" y="7008"/>
                    <a:pt x="9164" y="7008"/>
                  </a:cubicBezTo>
                  <a:cubicBezTo>
                    <a:pt x="11929" y="7008"/>
                    <a:pt x="10317" y="3665"/>
                    <a:pt x="8607" y="3303"/>
                  </a:cubicBezTo>
                  <a:cubicBezTo>
                    <a:pt x="6539" y="2903"/>
                    <a:pt x="4938" y="1001"/>
                    <a:pt x="42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24"/>
            <p:cNvSpPr/>
            <p:nvPr/>
          </p:nvSpPr>
          <p:spPr>
            <a:xfrm>
              <a:off x="7567575" y="1593742"/>
              <a:ext cx="70575" cy="86060"/>
            </a:xfrm>
            <a:custGeom>
              <a:rect b="b" l="l" r="r" t="t"/>
              <a:pathLst>
                <a:path extrusionOk="0" h="3522" w="2823">
                  <a:moveTo>
                    <a:pt x="1755" y="1"/>
                  </a:moveTo>
                  <a:cubicBezTo>
                    <a:pt x="1659" y="1"/>
                    <a:pt x="1557" y="14"/>
                    <a:pt x="1450" y="43"/>
                  </a:cubicBezTo>
                  <a:cubicBezTo>
                    <a:pt x="549" y="310"/>
                    <a:pt x="82" y="1577"/>
                    <a:pt x="49" y="2411"/>
                  </a:cubicBezTo>
                  <a:cubicBezTo>
                    <a:pt x="1" y="3035"/>
                    <a:pt x="298" y="3521"/>
                    <a:pt x="767" y="3521"/>
                  </a:cubicBezTo>
                  <a:cubicBezTo>
                    <a:pt x="950" y="3521"/>
                    <a:pt x="1158" y="3447"/>
                    <a:pt x="1383" y="3279"/>
                  </a:cubicBezTo>
                  <a:cubicBezTo>
                    <a:pt x="1984" y="2845"/>
                    <a:pt x="2417" y="2211"/>
                    <a:pt x="2617" y="1477"/>
                  </a:cubicBezTo>
                  <a:cubicBezTo>
                    <a:pt x="2822" y="688"/>
                    <a:pt x="2437" y="1"/>
                    <a:pt x="1755" y="1"/>
                  </a:cubicBezTo>
                  <a:close/>
                </a:path>
              </a:pathLst>
            </a:custGeom>
            <a:solidFill>
              <a:srgbClr val="AC7E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24"/>
            <p:cNvSpPr/>
            <p:nvPr/>
          </p:nvSpPr>
          <p:spPr>
            <a:xfrm>
              <a:off x="7605888" y="2594073"/>
              <a:ext cx="603800" cy="1797292"/>
            </a:xfrm>
            <a:custGeom>
              <a:rect b="b" l="l" r="r" t="t"/>
              <a:pathLst>
                <a:path extrusionOk="0" h="73554" w="24152">
                  <a:moveTo>
                    <a:pt x="1" y="1"/>
                  </a:moveTo>
                  <a:cubicBezTo>
                    <a:pt x="1" y="1"/>
                    <a:pt x="3470" y="23417"/>
                    <a:pt x="5371" y="32190"/>
                  </a:cubicBezTo>
                  <a:cubicBezTo>
                    <a:pt x="7473" y="41764"/>
                    <a:pt x="18681" y="73553"/>
                    <a:pt x="18681" y="73553"/>
                  </a:cubicBezTo>
                  <a:lnTo>
                    <a:pt x="24151" y="72352"/>
                  </a:lnTo>
                  <a:cubicBezTo>
                    <a:pt x="24151" y="72352"/>
                    <a:pt x="16312" y="46467"/>
                    <a:pt x="14578" y="33058"/>
                  </a:cubicBezTo>
                  <a:cubicBezTo>
                    <a:pt x="13210" y="22717"/>
                    <a:pt x="10575" y="1"/>
                    <a:pt x="10575" y="1"/>
                  </a:cubicBezTo>
                  <a:close/>
                </a:path>
              </a:pathLst>
            </a:custGeom>
            <a:solidFill>
              <a:srgbClr val="0737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24"/>
            <p:cNvSpPr/>
            <p:nvPr/>
          </p:nvSpPr>
          <p:spPr>
            <a:xfrm>
              <a:off x="8025775" y="4271524"/>
              <a:ext cx="180150" cy="77435"/>
            </a:xfrm>
            <a:custGeom>
              <a:rect b="b" l="l" r="r" t="t"/>
              <a:pathLst>
                <a:path extrusionOk="0" h="3169" w="7206">
                  <a:moveTo>
                    <a:pt x="6672" y="0"/>
                  </a:moveTo>
                  <a:lnTo>
                    <a:pt x="1" y="1201"/>
                  </a:lnTo>
                  <a:cubicBezTo>
                    <a:pt x="1" y="1201"/>
                    <a:pt x="1035" y="3169"/>
                    <a:pt x="1035" y="3169"/>
                  </a:cubicBezTo>
                  <a:lnTo>
                    <a:pt x="7206" y="1835"/>
                  </a:lnTo>
                  <a:lnTo>
                    <a:pt x="6672" y="0"/>
                  </a:lnTo>
                  <a:close/>
                </a:path>
              </a:pathLst>
            </a:custGeom>
            <a:solidFill>
              <a:srgbClr val="9FC5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24"/>
            <p:cNvSpPr/>
            <p:nvPr/>
          </p:nvSpPr>
          <p:spPr>
            <a:xfrm>
              <a:off x="7623825" y="2750592"/>
              <a:ext cx="123450" cy="575444"/>
            </a:xfrm>
            <a:custGeom>
              <a:rect b="b" l="l" r="r" t="t"/>
              <a:pathLst>
                <a:path extrusionOk="0" h="23550" w="4938">
                  <a:moveTo>
                    <a:pt x="627" y="1"/>
                  </a:moveTo>
                  <a:cubicBezTo>
                    <a:pt x="411" y="1"/>
                    <a:pt x="206" y="52"/>
                    <a:pt x="0" y="166"/>
                  </a:cubicBezTo>
                  <a:cubicBezTo>
                    <a:pt x="1168" y="7605"/>
                    <a:pt x="2869" y="18079"/>
                    <a:pt x="4037" y="23550"/>
                  </a:cubicBezTo>
                  <a:cubicBezTo>
                    <a:pt x="4504" y="15811"/>
                    <a:pt x="4937" y="833"/>
                    <a:pt x="934" y="33"/>
                  </a:cubicBezTo>
                  <a:cubicBezTo>
                    <a:pt x="829" y="12"/>
                    <a:pt x="727" y="1"/>
                    <a:pt x="627" y="1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24"/>
            <p:cNvSpPr/>
            <p:nvPr/>
          </p:nvSpPr>
          <p:spPr>
            <a:xfrm>
              <a:off x="7449963" y="2594073"/>
              <a:ext cx="279375" cy="1802985"/>
            </a:xfrm>
            <a:custGeom>
              <a:rect b="b" l="l" r="r" t="t"/>
              <a:pathLst>
                <a:path extrusionOk="0" h="73787" w="11175">
                  <a:moveTo>
                    <a:pt x="434" y="1"/>
                  </a:moveTo>
                  <a:cubicBezTo>
                    <a:pt x="434" y="1"/>
                    <a:pt x="0" y="22917"/>
                    <a:pt x="334" y="32257"/>
                  </a:cubicBezTo>
                  <a:cubicBezTo>
                    <a:pt x="667" y="41964"/>
                    <a:pt x="4070" y="73787"/>
                    <a:pt x="4070" y="73787"/>
                  </a:cubicBezTo>
                  <a:lnTo>
                    <a:pt x="9273" y="73787"/>
                  </a:lnTo>
                  <a:cubicBezTo>
                    <a:pt x="9273" y="73787"/>
                    <a:pt x="9440" y="42531"/>
                    <a:pt x="9674" y="32991"/>
                  </a:cubicBezTo>
                  <a:cubicBezTo>
                    <a:pt x="9940" y="22583"/>
                    <a:pt x="11175" y="1"/>
                    <a:pt x="11175" y="1"/>
                  </a:cubicBezTo>
                  <a:close/>
                </a:path>
              </a:pathLst>
            </a:custGeom>
            <a:solidFill>
              <a:srgbClr val="0737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24"/>
            <p:cNvSpPr/>
            <p:nvPr/>
          </p:nvSpPr>
          <p:spPr>
            <a:xfrm>
              <a:off x="7512075" y="4300040"/>
              <a:ext cx="170150" cy="53000"/>
            </a:xfrm>
            <a:custGeom>
              <a:rect b="b" l="l" r="r" t="t"/>
              <a:pathLst>
                <a:path extrusionOk="0" h="2169" w="6806">
                  <a:moveTo>
                    <a:pt x="34" y="1"/>
                  </a:moveTo>
                  <a:cubicBezTo>
                    <a:pt x="1" y="1"/>
                    <a:pt x="334" y="2169"/>
                    <a:pt x="334" y="2169"/>
                  </a:cubicBezTo>
                  <a:lnTo>
                    <a:pt x="6639" y="2169"/>
                  </a:lnTo>
                  <a:lnTo>
                    <a:pt x="6805" y="234"/>
                  </a:lnTo>
                  <a:lnTo>
                    <a:pt x="34" y="1"/>
                  </a:lnTo>
                  <a:close/>
                </a:path>
              </a:pathLst>
            </a:custGeom>
            <a:solidFill>
              <a:srgbClr val="9FC5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24"/>
            <p:cNvSpPr/>
            <p:nvPr/>
          </p:nvSpPr>
          <p:spPr>
            <a:xfrm>
              <a:off x="7398650" y="1869368"/>
              <a:ext cx="508725" cy="769458"/>
            </a:xfrm>
            <a:custGeom>
              <a:rect b="b" l="l" r="r" t="t"/>
              <a:pathLst>
                <a:path extrusionOk="0" h="31490" w="20349">
                  <a:moveTo>
                    <a:pt x="10186" y="0"/>
                  </a:moveTo>
                  <a:cubicBezTo>
                    <a:pt x="6963" y="0"/>
                    <a:pt x="3600" y="248"/>
                    <a:pt x="2036" y="972"/>
                  </a:cubicBezTo>
                  <a:cubicBezTo>
                    <a:pt x="1235" y="1339"/>
                    <a:pt x="468" y="2006"/>
                    <a:pt x="234" y="4141"/>
                  </a:cubicBezTo>
                  <a:cubicBezTo>
                    <a:pt x="1" y="6242"/>
                    <a:pt x="435" y="24422"/>
                    <a:pt x="935" y="30226"/>
                  </a:cubicBezTo>
                  <a:cubicBezTo>
                    <a:pt x="968" y="30626"/>
                    <a:pt x="1235" y="30960"/>
                    <a:pt x="1635" y="31027"/>
                  </a:cubicBezTo>
                  <a:cubicBezTo>
                    <a:pt x="3229" y="31355"/>
                    <a:pt x="6400" y="31489"/>
                    <a:pt x="9630" y="31489"/>
                  </a:cubicBezTo>
                  <a:cubicBezTo>
                    <a:pt x="12960" y="31489"/>
                    <a:pt x="16353" y="31347"/>
                    <a:pt x="18147" y="31127"/>
                  </a:cubicBezTo>
                  <a:cubicBezTo>
                    <a:pt x="18548" y="31060"/>
                    <a:pt x="18848" y="30693"/>
                    <a:pt x="18848" y="30293"/>
                  </a:cubicBezTo>
                  <a:cubicBezTo>
                    <a:pt x="19148" y="24655"/>
                    <a:pt x="19949" y="14748"/>
                    <a:pt x="19949" y="8911"/>
                  </a:cubicBezTo>
                  <a:cubicBezTo>
                    <a:pt x="19949" y="5108"/>
                    <a:pt x="20349" y="1172"/>
                    <a:pt x="17447" y="505"/>
                  </a:cubicBezTo>
                  <a:cubicBezTo>
                    <a:pt x="16388" y="240"/>
                    <a:pt x="13354" y="0"/>
                    <a:pt x="10186" y="0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24"/>
            <p:cNvSpPr/>
            <p:nvPr/>
          </p:nvSpPr>
          <p:spPr>
            <a:xfrm>
              <a:off x="7211850" y="2003956"/>
              <a:ext cx="320275" cy="377838"/>
            </a:xfrm>
            <a:custGeom>
              <a:rect b="b" l="l" r="r" t="t"/>
              <a:pathLst>
                <a:path extrusionOk="0" h="15463" w="12811">
                  <a:moveTo>
                    <a:pt x="8240" y="0"/>
                  </a:moveTo>
                  <a:cubicBezTo>
                    <a:pt x="8073" y="734"/>
                    <a:pt x="7907" y="1501"/>
                    <a:pt x="7740" y="2269"/>
                  </a:cubicBezTo>
                  <a:cubicBezTo>
                    <a:pt x="7573" y="3036"/>
                    <a:pt x="7373" y="3770"/>
                    <a:pt x="7173" y="4537"/>
                  </a:cubicBezTo>
                  <a:cubicBezTo>
                    <a:pt x="6806" y="6005"/>
                    <a:pt x="6372" y="7439"/>
                    <a:pt x="5805" y="8873"/>
                  </a:cubicBezTo>
                  <a:cubicBezTo>
                    <a:pt x="5572" y="9474"/>
                    <a:pt x="5271" y="10074"/>
                    <a:pt x="4938" y="10675"/>
                  </a:cubicBezTo>
                  <a:cubicBezTo>
                    <a:pt x="4804" y="10875"/>
                    <a:pt x="4671" y="11075"/>
                    <a:pt x="4538" y="11242"/>
                  </a:cubicBezTo>
                  <a:lnTo>
                    <a:pt x="4404" y="11375"/>
                  </a:lnTo>
                  <a:lnTo>
                    <a:pt x="4304" y="11475"/>
                  </a:lnTo>
                  <a:cubicBezTo>
                    <a:pt x="4237" y="11542"/>
                    <a:pt x="4204" y="11609"/>
                    <a:pt x="4104" y="11642"/>
                  </a:cubicBezTo>
                  <a:cubicBezTo>
                    <a:pt x="4059" y="11651"/>
                    <a:pt x="4015" y="11655"/>
                    <a:pt x="3970" y="11655"/>
                  </a:cubicBezTo>
                  <a:cubicBezTo>
                    <a:pt x="3848" y="11655"/>
                    <a:pt x="3726" y="11624"/>
                    <a:pt x="3604" y="11575"/>
                  </a:cubicBezTo>
                  <a:cubicBezTo>
                    <a:pt x="3337" y="11475"/>
                    <a:pt x="3070" y="11342"/>
                    <a:pt x="2836" y="11175"/>
                  </a:cubicBezTo>
                  <a:cubicBezTo>
                    <a:pt x="2703" y="11075"/>
                    <a:pt x="2536" y="10975"/>
                    <a:pt x="2403" y="10875"/>
                  </a:cubicBezTo>
                  <a:cubicBezTo>
                    <a:pt x="2303" y="10775"/>
                    <a:pt x="2136" y="10641"/>
                    <a:pt x="2036" y="10575"/>
                  </a:cubicBezTo>
                  <a:lnTo>
                    <a:pt x="1" y="11642"/>
                  </a:lnTo>
                  <a:cubicBezTo>
                    <a:pt x="101" y="11942"/>
                    <a:pt x="168" y="12142"/>
                    <a:pt x="268" y="12376"/>
                  </a:cubicBezTo>
                  <a:cubicBezTo>
                    <a:pt x="368" y="12609"/>
                    <a:pt x="468" y="12809"/>
                    <a:pt x="601" y="13043"/>
                  </a:cubicBezTo>
                  <a:cubicBezTo>
                    <a:pt x="868" y="13510"/>
                    <a:pt x="1202" y="13944"/>
                    <a:pt x="1602" y="14311"/>
                  </a:cubicBezTo>
                  <a:cubicBezTo>
                    <a:pt x="2069" y="14744"/>
                    <a:pt x="2636" y="15078"/>
                    <a:pt x="3270" y="15278"/>
                  </a:cubicBezTo>
                  <a:cubicBezTo>
                    <a:pt x="3650" y="15404"/>
                    <a:pt x="4049" y="15462"/>
                    <a:pt x="4452" y="15462"/>
                  </a:cubicBezTo>
                  <a:cubicBezTo>
                    <a:pt x="4792" y="15462"/>
                    <a:pt x="5135" y="15421"/>
                    <a:pt x="5472" y="15345"/>
                  </a:cubicBezTo>
                  <a:cubicBezTo>
                    <a:pt x="5672" y="15311"/>
                    <a:pt x="5838" y="15245"/>
                    <a:pt x="6005" y="15178"/>
                  </a:cubicBezTo>
                  <a:cubicBezTo>
                    <a:pt x="6172" y="15111"/>
                    <a:pt x="6305" y="15044"/>
                    <a:pt x="6472" y="14978"/>
                  </a:cubicBezTo>
                  <a:cubicBezTo>
                    <a:pt x="6772" y="14811"/>
                    <a:pt x="7073" y="14611"/>
                    <a:pt x="7340" y="14377"/>
                  </a:cubicBezTo>
                  <a:cubicBezTo>
                    <a:pt x="7773" y="14010"/>
                    <a:pt x="8173" y="13577"/>
                    <a:pt x="8507" y="13110"/>
                  </a:cubicBezTo>
                  <a:cubicBezTo>
                    <a:pt x="9041" y="12342"/>
                    <a:pt x="9508" y="11509"/>
                    <a:pt x="9908" y="10641"/>
                  </a:cubicBezTo>
                  <a:cubicBezTo>
                    <a:pt x="10642" y="9040"/>
                    <a:pt x="11242" y="7406"/>
                    <a:pt x="11676" y="5738"/>
                  </a:cubicBezTo>
                  <a:cubicBezTo>
                    <a:pt x="11909" y="4937"/>
                    <a:pt x="12110" y="4137"/>
                    <a:pt x="12310" y="3303"/>
                  </a:cubicBezTo>
                  <a:cubicBezTo>
                    <a:pt x="12510" y="2469"/>
                    <a:pt x="12677" y="1668"/>
                    <a:pt x="12810" y="801"/>
                  </a:cubicBezTo>
                  <a:lnTo>
                    <a:pt x="8240" y="0"/>
                  </a:ln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24"/>
            <p:cNvSpPr/>
            <p:nvPr/>
          </p:nvSpPr>
          <p:spPr>
            <a:xfrm>
              <a:off x="7335275" y="1900547"/>
              <a:ext cx="313600" cy="334100"/>
            </a:xfrm>
            <a:custGeom>
              <a:rect b="b" l="l" r="r" t="t"/>
              <a:pathLst>
                <a:path extrusionOk="0" h="13673" w="12544">
                  <a:moveTo>
                    <a:pt x="5608" y="1"/>
                  </a:moveTo>
                  <a:cubicBezTo>
                    <a:pt x="4328" y="1"/>
                    <a:pt x="3081" y="705"/>
                    <a:pt x="2269" y="2498"/>
                  </a:cubicBezTo>
                  <a:cubicBezTo>
                    <a:pt x="1235" y="5000"/>
                    <a:pt x="468" y="7568"/>
                    <a:pt x="1" y="10237"/>
                  </a:cubicBezTo>
                  <a:lnTo>
                    <a:pt x="6606" y="13672"/>
                  </a:lnTo>
                  <a:cubicBezTo>
                    <a:pt x="6606" y="13672"/>
                    <a:pt x="12543" y="8035"/>
                    <a:pt x="10041" y="3031"/>
                  </a:cubicBezTo>
                  <a:cubicBezTo>
                    <a:pt x="9209" y="1348"/>
                    <a:pt x="7377" y="1"/>
                    <a:pt x="5608" y="1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24"/>
            <p:cNvSpPr/>
            <p:nvPr/>
          </p:nvSpPr>
          <p:spPr>
            <a:xfrm>
              <a:off x="7175175" y="2206913"/>
              <a:ext cx="98425" cy="104337"/>
            </a:xfrm>
            <a:custGeom>
              <a:rect b="b" l="l" r="r" t="t"/>
              <a:pathLst>
                <a:path extrusionOk="0" h="4270" w="3937">
                  <a:moveTo>
                    <a:pt x="1268" y="0"/>
                  </a:moveTo>
                  <a:lnTo>
                    <a:pt x="0" y="3102"/>
                  </a:lnTo>
                  <a:lnTo>
                    <a:pt x="2402" y="4270"/>
                  </a:lnTo>
                  <a:lnTo>
                    <a:pt x="3770" y="3102"/>
                  </a:lnTo>
                  <a:cubicBezTo>
                    <a:pt x="3936" y="868"/>
                    <a:pt x="1268" y="0"/>
                    <a:pt x="1268" y="0"/>
                  </a:cubicBezTo>
                  <a:close/>
                </a:path>
              </a:pathLst>
            </a:custGeom>
            <a:solidFill>
              <a:srgbClr val="AC7E4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24"/>
            <p:cNvSpPr/>
            <p:nvPr/>
          </p:nvSpPr>
          <p:spPr>
            <a:xfrm>
              <a:off x="7156396" y="2196309"/>
              <a:ext cx="51725" cy="86427"/>
            </a:xfrm>
            <a:custGeom>
              <a:rect b="b" l="l" r="r" t="t"/>
              <a:pathLst>
                <a:path extrusionOk="0" h="3537" w="2069">
                  <a:moveTo>
                    <a:pt x="1" y="1"/>
                  </a:moveTo>
                  <a:lnTo>
                    <a:pt x="234" y="2769"/>
                  </a:lnTo>
                  <a:lnTo>
                    <a:pt x="801" y="3536"/>
                  </a:lnTo>
                  <a:lnTo>
                    <a:pt x="2069" y="43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FF1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4" name="Google Shape;204;p24"/>
          <p:cNvGrpSpPr/>
          <p:nvPr/>
        </p:nvGrpSpPr>
        <p:grpSpPr>
          <a:xfrm rot="712914">
            <a:off x="5806153" y="450513"/>
            <a:ext cx="1586513" cy="721319"/>
            <a:chOff x="3096335" y="1844024"/>
            <a:chExt cx="1039309" cy="543676"/>
          </a:xfrm>
        </p:grpSpPr>
        <p:sp>
          <p:nvSpPr>
            <p:cNvPr id="205" name="Google Shape;205;p24"/>
            <p:cNvSpPr/>
            <p:nvPr/>
          </p:nvSpPr>
          <p:spPr>
            <a:xfrm>
              <a:off x="3274803" y="2091969"/>
              <a:ext cx="358272" cy="159819"/>
            </a:xfrm>
            <a:custGeom>
              <a:rect b="b" l="l" r="r" t="t"/>
              <a:pathLst>
                <a:path extrusionOk="0" h="5622" w="12603">
                  <a:moveTo>
                    <a:pt x="630" y="1"/>
                  </a:moveTo>
                  <a:cubicBezTo>
                    <a:pt x="187" y="1"/>
                    <a:pt x="0" y="608"/>
                    <a:pt x="427" y="852"/>
                  </a:cubicBezTo>
                  <a:lnTo>
                    <a:pt x="11869" y="5588"/>
                  </a:lnTo>
                  <a:cubicBezTo>
                    <a:pt x="11969" y="5622"/>
                    <a:pt x="12069" y="5622"/>
                    <a:pt x="12136" y="5622"/>
                  </a:cubicBezTo>
                  <a:cubicBezTo>
                    <a:pt x="12302" y="5588"/>
                    <a:pt x="12436" y="5488"/>
                    <a:pt x="12502" y="5355"/>
                  </a:cubicBezTo>
                  <a:cubicBezTo>
                    <a:pt x="12603" y="5088"/>
                    <a:pt x="12502" y="4821"/>
                    <a:pt x="12269" y="4721"/>
                  </a:cubicBezTo>
                  <a:lnTo>
                    <a:pt x="761" y="18"/>
                  </a:lnTo>
                  <a:cubicBezTo>
                    <a:pt x="715" y="6"/>
                    <a:pt x="671" y="1"/>
                    <a:pt x="630" y="1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24"/>
            <p:cNvSpPr/>
            <p:nvPr/>
          </p:nvSpPr>
          <p:spPr>
            <a:xfrm>
              <a:off x="3311588" y="2205764"/>
              <a:ext cx="319582" cy="124882"/>
            </a:xfrm>
            <a:custGeom>
              <a:rect b="b" l="l" r="r" t="t"/>
              <a:pathLst>
                <a:path extrusionOk="0" h="4393" w="11242">
                  <a:moveTo>
                    <a:pt x="10647" y="0"/>
                  </a:moveTo>
                  <a:cubicBezTo>
                    <a:pt x="10601" y="0"/>
                    <a:pt x="10554" y="6"/>
                    <a:pt x="10508" y="18"/>
                  </a:cubicBezTo>
                  <a:lnTo>
                    <a:pt x="367" y="3553"/>
                  </a:lnTo>
                  <a:cubicBezTo>
                    <a:pt x="134" y="3620"/>
                    <a:pt x="0" y="3887"/>
                    <a:pt x="134" y="4120"/>
                  </a:cubicBezTo>
                  <a:cubicBezTo>
                    <a:pt x="194" y="4270"/>
                    <a:pt x="360" y="4392"/>
                    <a:pt x="538" y="4392"/>
                  </a:cubicBezTo>
                  <a:cubicBezTo>
                    <a:pt x="559" y="4392"/>
                    <a:pt x="580" y="4391"/>
                    <a:pt x="601" y="4387"/>
                  </a:cubicBezTo>
                  <a:lnTo>
                    <a:pt x="701" y="4387"/>
                  </a:lnTo>
                  <a:lnTo>
                    <a:pt x="10842" y="918"/>
                  </a:lnTo>
                  <a:cubicBezTo>
                    <a:pt x="11075" y="851"/>
                    <a:pt x="11242" y="585"/>
                    <a:pt x="11142" y="318"/>
                  </a:cubicBezTo>
                  <a:cubicBezTo>
                    <a:pt x="11059" y="125"/>
                    <a:pt x="10863" y="0"/>
                    <a:pt x="10647" y="0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24"/>
            <p:cNvSpPr/>
            <p:nvPr/>
          </p:nvSpPr>
          <p:spPr>
            <a:xfrm>
              <a:off x="3602714" y="1980533"/>
              <a:ext cx="334762" cy="271255"/>
            </a:xfrm>
            <a:custGeom>
              <a:rect b="b" l="l" r="r" t="t"/>
              <a:pathLst>
                <a:path extrusionOk="0" h="9542" w="11776">
                  <a:moveTo>
                    <a:pt x="11170" y="0"/>
                  </a:moveTo>
                  <a:cubicBezTo>
                    <a:pt x="11043" y="0"/>
                    <a:pt x="10915" y="43"/>
                    <a:pt x="10808" y="135"/>
                  </a:cubicBezTo>
                  <a:lnTo>
                    <a:pt x="234" y="8708"/>
                  </a:lnTo>
                  <a:cubicBezTo>
                    <a:pt x="0" y="8875"/>
                    <a:pt x="0" y="9175"/>
                    <a:pt x="167" y="9375"/>
                  </a:cubicBezTo>
                  <a:cubicBezTo>
                    <a:pt x="267" y="9475"/>
                    <a:pt x="434" y="9542"/>
                    <a:pt x="601" y="9542"/>
                  </a:cubicBezTo>
                  <a:cubicBezTo>
                    <a:pt x="701" y="9508"/>
                    <a:pt x="767" y="9475"/>
                    <a:pt x="867" y="9408"/>
                  </a:cubicBezTo>
                  <a:lnTo>
                    <a:pt x="11508" y="902"/>
                  </a:lnTo>
                  <a:cubicBezTo>
                    <a:pt x="11742" y="702"/>
                    <a:pt x="11775" y="368"/>
                    <a:pt x="11575" y="168"/>
                  </a:cubicBezTo>
                  <a:cubicBezTo>
                    <a:pt x="11467" y="60"/>
                    <a:pt x="11319" y="0"/>
                    <a:pt x="11170" y="0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24"/>
            <p:cNvSpPr/>
            <p:nvPr/>
          </p:nvSpPr>
          <p:spPr>
            <a:xfrm>
              <a:off x="3600810" y="2205309"/>
              <a:ext cx="366999" cy="40793"/>
            </a:xfrm>
            <a:custGeom>
              <a:rect b="b" l="l" r="r" t="t"/>
              <a:pathLst>
                <a:path extrusionOk="0" h="1435" w="12910">
                  <a:moveTo>
                    <a:pt x="534" y="0"/>
                  </a:moveTo>
                  <a:cubicBezTo>
                    <a:pt x="267" y="0"/>
                    <a:pt x="34" y="200"/>
                    <a:pt x="0" y="467"/>
                  </a:cubicBezTo>
                  <a:cubicBezTo>
                    <a:pt x="0" y="734"/>
                    <a:pt x="201" y="934"/>
                    <a:pt x="467" y="968"/>
                  </a:cubicBezTo>
                  <a:lnTo>
                    <a:pt x="12309" y="1435"/>
                  </a:lnTo>
                  <a:lnTo>
                    <a:pt x="12409" y="1435"/>
                  </a:lnTo>
                  <a:cubicBezTo>
                    <a:pt x="12676" y="1401"/>
                    <a:pt x="12876" y="1201"/>
                    <a:pt x="12910" y="968"/>
                  </a:cubicBezTo>
                  <a:cubicBezTo>
                    <a:pt x="12910" y="687"/>
                    <a:pt x="12705" y="464"/>
                    <a:pt x="12433" y="464"/>
                  </a:cubicBezTo>
                  <a:cubicBezTo>
                    <a:pt x="12414" y="464"/>
                    <a:pt x="12395" y="465"/>
                    <a:pt x="12376" y="467"/>
                  </a:cubicBezTo>
                  <a:lnTo>
                    <a:pt x="534" y="0"/>
                  </a:ln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24"/>
            <p:cNvSpPr/>
            <p:nvPr/>
          </p:nvSpPr>
          <p:spPr>
            <a:xfrm>
              <a:off x="3252800" y="2022691"/>
              <a:ext cx="73997" cy="145009"/>
            </a:xfrm>
            <a:custGeom>
              <a:rect b="b" l="l" r="r" t="t"/>
              <a:pathLst>
                <a:path extrusionOk="0" h="5101" w="2603">
                  <a:moveTo>
                    <a:pt x="1258" y="0"/>
                  </a:moveTo>
                  <a:cubicBezTo>
                    <a:pt x="1206" y="0"/>
                    <a:pt x="1154" y="6"/>
                    <a:pt x="1101" y="20"/>
                  </a:cubicBezTo>
                  <a:lnTo>
                    <a:pt x="667" y="86"/>
                  </a:lnTo>
                  <a:cubicBezTo>
                    <a:pt x="267" y="153"/>
                    <a:pt x="0" y="553"/>
                    <a:pt x="67" y="954"/>
                  </a:cubicBezTo>
                  <a:lnTo>
                    <a:pt x="667" y="4489"/>
                  </a:lnTo>
                  <a:cubicBezTo>
                    <a:pt x="727" y="4848"/>
                    <a:pt x="1029" y="5100"/>
                    <a:pt x="1379" y="5100"/>
                  </a:cubicBezTo>
                  <a:cubicBezTo>
                    <a:pt x="1419" y="5100"/>
                    <a:pt x="1460" y="5097"/>
                    <a:pt x="1501" y="5090"/>
                  </a:cubicBezTo>
                  <a:lnTo>
                    <a:pt x="1935" y="5023"/>
                  </a:lnTo>
                  <a:cubicBezTo>
                    <a:pt x="2335" y="4956"/>
                    <a:pt x="2602" y="4590"/>
                    <a:pt x="2535" y="4189"/>
                  </a:cubicBezTo>
                  <a:lnTo>
                    <a:pt x="1968" y="620"/>
                  </a:lnTo>
                  <a:cubicBezTo>
                    <a:pt x="1910" y="272"/>
                    <a:pt x="1601" y="0"/>
                    <a:pt x="1258" y="0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24"/>
            <p:cNvSpPr/>
            <p:nvPr/>
          </p:nvSpPr>
          <p:spPr>
            <a:xfrm>
              <a:off x="3262266" y="2008648"/>
              <a:ext cx="30389" cy="28968"/>
            </a:xfrm>
            <a:custGeom>
              <a:rect b="b" l="l" r="r" t="t"/>
              <a:pathLst>
                <a:path extrusionOk="0" h="1019" w="1069">
                  <a:moveTo>
                    <a:pt x="571" y="0"/>
                  </a:moveTo>
                  <a:cubicBezTo>
                    <a:pt x="538" y="0"/>
                    <a:pt x="503" y="4"/>
                    <a:pt x="468" y="13"/>
                  </a:cubicBezTo>
                  <a:cubicBezTo>
                    <a:pt x="168" y="47"/>
                    <a:pt x="1" y="313"/>
                    <a:pt x="34" y="580"/>
                  </a:cubicBezTo>
                  <a:cubicBezTo>
                    <a:pt x="65" y="855"/>
                    <a:pt x="291" y="1018"/>
                    <a:pt x="534" y="1018"/>
                  </a:cubicBezTo>
                  <a:cubicBezTo>
                    <a:pt x="556" y="1018"/>
                    <a:pt x="579" y="1017"/>
                    <a:pt x="601" y="1014"/>
                  </a:cubicBezTo>
                  <a:cubicBezTo>
                    <a:pt x="868" y="947"/>
                    <a:pt x="1068" y="714"/>
                    <a:pt x="1035" y="414"/>
                  </a:cubicBezTo>
                  <a:cubicBezTo>
                    <a:pt x="977" y="182"/>
                    <a:pt x="793" y="0"/>
                    <a:pt x="571" y="0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24"/>
            <p:cNvSpPr/>
            <p:nvPr/>
          </p:nvSpPr>
          <p:spPr>
            <a:xfrm>
              <a:off x="3096335" y="1992899"/>
              <a:ext cx="177359" cy="32265"/>
            </a:xfrm>
            <a:custGeom>
              <a:rect b="b" l="l" r="r" t="t"/>
              <a:pathLst>
                <a:path extrusionOk="0" h="1135" w="6239">
                  <a:moveTo>
                    <a:pt x="4237" y="0"/>
                  </a:moveTo>
                  <a:lnTo>
                    <a:pt x="0" y="1134"/>
                  </a:lnTo>
                  <a:lnTo>
                    <a:pt x="6238" y="167"/>
                  </a:lnTo>
                  <a:lnTo>
                    <a:pt x="4237" y="0"/>
                  </a:ln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24"/>
            <p:cNvSpPr/>
            <p:nvPr/>
          </p:nvSpPr>
          <p:spPr>
            <a:xfrm>
              <a:off x="3273666" y="1968224"/>
              <a:ext cx="187764" cy="34170"/>
            </a:xfrm>
            <a:custGeom>
              <a:rect b="b" l="l" r="r" t="t"/>
              <a:pathLst>
                <a:path extrusionOk="0" h="1202" w="6605">
                  <a:moveTo>
                    <a:pt x="6605" y="1"/>
                  </a:moveTo>
                  <a:lnTo>
                    <a:pt x="0" y="1035"/>
                  </a:lnTo>
                  <a:lnTo>
                    <a:pt x="2035" y="1202"/>
                  </a:lnTo>
                  <a:lnTo>
                    <a:pt x="6605" y="1"/>
                  </a:ln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24"/>
            <p:cNvSpPr/>
            <p:nvPr/>
          </p:nvSpPr>
          <p:spPr>
            <a:xfrm>
              <a:off x="3878660" y="1903807"/>
              <a:ext cx="82525" cy="162634"/>
            </a:xfrm>
            <a:custGeom>
              <a:rect b="b" l="l" r="r" t="t"/>
              <a:pathLst>
                <a:path extrusionOk="0" h="5721" w="2903">
                  <a:moveTo>
                    <a:pt x="1526" y="0"/>
                  </a:moveTo>
                  <a:cubicBezTo>
                    <a:pt x="1452" y="0"/>
                    <a:pt x="1377" y="10"/>
                    <a:pt x="1301" y="32"/>
                  </a:cubicBezTo>
                  <a:lnTo>
                    <a:pt x="801" y="99"/>
                  </a:lnTo>
                  <a:cubicBezTo>
                    <a:pt x="334" y="199"/>
                    <a:pt x="0" y="632"/>
                    <a:pt x="33" y="1099"/>
                  </a:cubicBezTo>
                  <a:lnTo>
                    <a:pt x="567" y="5036"/>
                  </a:lnTo>
                  <a:cubicBezTo>
                    <a:pt x="655" y="5417"/>
                    <a:pt x="1001" y="5721"/>
                    <a:pt x="1400" y="5721"/>
                  </a:cubicBezTo>
                  <a:cubicBezTo>
                    <a:pt x="1455" y="5721"/>
                    <a:pt x="1511" y="5715"/>
                    <a:pt x="1568" y="5703"/>
                  </a:cubicBezTo>
                  <a:lnTo>
                    <a:pt x="2068" y="5603"/>
                  </a:lnTo>
                  <a:cubicBezTo>
                    <a:pt x="2535" y="5536"/>
                    <a:pt x="2902" y="5136"/>
                    <a:pt x="2869" y="4635"/>
                  </a:cubicBezTo>
                  <a:lnTo>
                    <a:pt x="2335" y="666"/>
                  </a:lnTo>
                  <a:cubicBezTo>
                    <a:pt x="2251" y="274"/>
                    <a:pt x="1910" y="0"/>
                    <a:pt x="1526" y="0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24"/>
            <p:cNvSpPr/>
            <p:nvPr/>
          </p:nvSpPr>
          <p:spPr>
            <a:xfrm>
              <a:off x="3890969" y="1889167"/>
              <a:ext cx="35108" cy="32038"/>
            </a:xfrm>
            <a:custGeom>
              <a:rect b="b" l="l" r="r" t="t"/>
              <a:pathLst>
                <a:path extrusionOk="0" h="1127" w="1235">
                  <a:moveTo>
                    <a:pt x="653" y="0"/>
                  </a:moveTo>
                  <a:cubicBezTo>
                    <a:pt x="613" y="0"/>
                    <a:pt x="574" y="5"/>
                    <a:pt x="534" y="13"/>
                  </a:cubicBezTo>
                  <a:cubicBezTo>
                    <a:pt x="234" y="80"/>
                    <a:pt x="1" y="347"/>
                    <a:pt x="34" y="680"/>
                  </a:cubicBezTo>
                  <a:cubicBezTo>
                    <a:pt x="92" y="941"/>
                    <a:pt x="327" y="1127"/>
                    <a:pt x="584" y="1127"/>
                  </a:cubicBezTo>
                  <a:cubicBezTo>
                    <a:pt x="623" y="1127"/>
                    <a:pt x="662" y="1123"/>
                    <a:pt x="701" y="1114"/>
                  </a:cubicBezTo>
                  <a:cubicBezTo>
                    <a:pt x="1001" y="1047"/>
                    <a:pt x="1235" y="747"/>
                    <a:pt x="1202" y="447"/>
                  </a:cubicBezTo>
                  <a:cubicBezTo>
                    <a:pt x="1173" y="186"/>
                    <a:pt x="916" y="0"/>
                    <a:pt x="653" y="0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24"/>
            <p:cNvSpPr/>
            <p:nvPr/>
          </p:nvSpPr>
          <p:spPr>
            <a:xfrm>
              <a:off x="3689930" y="1876261"/>
              <a:ext cx="215310" cy="38889"/>
            </a:xfrm>
            <a:custGeom>
              <a:rect b="b" l="l" r="r" t="t"/>
              <a:pathLst>
                <a:path extrusionOk="0" h="1368" w="7574">
                  <a:moveTo>
                    <a:pt x="5205" y="0"/>
                  </a:moveTo>
                  <a:lnTo>
                    <a:pt x="1" y="1368"/>
                  </a:lnTo>
                  <a:lnTo>
                    <a:pt x="7573" y="167"/>
                  </a:lnTo>
                  <a:lnTo>
                    <a:pt x="5205" y="0"/>
                  </a:ln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24"/>
            <p:cNvSpPr/>
            <p:nvPr/>
          </p:nvSpPr>
          <p:spPr>
            <a:xfrm>
              <a:off x="3905211" y="1844024"/>
              <a:ext cx="230433" cy="40793"/>
            </a:xfrm>
            <a:custGeom>
              <a:rect b="b" l="l" r="r" t="t"/>
              <a:pathLst>
                <a:path extrusionOk="0" h="1435" w="8106">
                  <a:moveTo>
                    <a:pt x="8106" y="0"/>
                  </a:moveTo>
                  <a:lnTo>
                    <a:pt x="0" y="1301"/>
                  </a:lnTo>
                  <a:lnTo>
                    <a:pt x="2435" y="1434"/>
                  </a:lnTo>
                  <a:lnTo>
                    <a:pt x="8106" y="0"/>
                  </a:ln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24"/>
            <p:cNvSpPr/>
            <p:nvPr/>
          </p:nvSpPr>
          <p:spPr>
            <a:xfrm>
              <a:off x="3297374" y="2265888"/>
              <a:ext cx="62597" cy="121812"/>
            </a:xfrm>
            <a:custGeom>
              <a:rect b="b" l="l" r="r" t="t"/>
              <a:pathLst>
                <a:path extrusionOk="0" h="4285" w="2202">
                  <a:moveTo>
                    <a:pt x="970" y="1"/>
                  </a:moveTo>
                  <a:cubicBezTo>
                    <a:pt x="947" y="1"/>
                    <a:pt x="924" y="2"/>
                    <a:pt x="901" y="4"/>
                  </a:cubicBezTo>
                  <a:lnTo>
                    <a:pt x="567" y="71"/>
                  </a:lnTo>
                  <a:cubicBezTo>
                    <a:pt x="234" y="104"/>
                    <a:pt x="0" y="438"/>
                    <a:pt x="33" y="771"/>
                  </a:cubicBezTo>
                  <a:lnTo>
                    <a:pt x="534" y="3740"/>
                  </a:lnTo>
                  <a:cubicBezTo>
                    <a:pt x="594" y="4039"/>
                    <a:pt x="841" y="4284"/>
                    <a:pt x="1155" y="4284"/>
                  </a:cubicBezTo>
                  <a:cubicBezTo>
                    <a:pt x="1192" y="4284"/>
                    <a:pt x="1229" y="4281"/>
                    <a:pt x="1268" y="4274"/>
                  </a:cubicBezTo>
                  <a:lnTo>
                    <a:pt x="1601" y="4240"/>
                  </a:lnTo>
                  <a:cubicBezTo>
                    <a:pt x="1968" y="4207"/>
                    <a:pt x="2202" y="3873"/>
                    <a:pt x="2135" y="3540"/>
                  </a:cubicBezTo>
                  <a:lnTo>
                    <a:pt x="1635" y="538"/>
                  </a:lnTo>
                  <a:cubicBezTo>
                    <a:pt x="1603" y="225"/>
                    <a:pt x="1309" y="1"/>
                    <a:pt x="970" y="1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24"/>
            <p:cNvSpPr/>
            <p:nvPr/>
          </p:nvSpPr>
          <p:spPr>
            <a:xfrm>
              <a:off x="3305903" y="2254489"/>
              <a:ext cx="24675" cy="23964"/>
            </a:xfrm>
            <a:custGeom>
              <a:rect b="b" l="l" r="r" t="t"/>
              <a:pathLst>
                <a:path extrusionOk="0" h="843" w="868">
                  <a:moveTo>
                    <a:pt x="427" y="1"/>
                  </a:moveTo>
                  <a:cubicBezTo>
                    <a:pt x="407" y="1"/>
                    <a:pt x="387" y="2"/>
                    <a:pt x="367" y="5"/>
                  </a:cubicBezTo>
                  <a:cubicBezTo>
                    <a:pt x="134" y="38"/>
                    <a:pt x="0" y="238"/>
                    <a:pt x="34" y="472"/>
                  </a:cubicBezTo>
                  <a:cubicBezTo>
                    <a:pt x="64" y="685"/>
                    <a:pt x="234" y="843"/>
                    <a:pt x="441" y="843"/>
                  </a:cubicBezTo>
                  <a:cubicBezTo>
                    <a:pt x="461" y="843"/>
                    <a:pt x="481" y="842"/>
                    <a:pt x="501" y="839"/>
                  </a:cubicBezTo>
                  <a:cubicBezTo>
                    <a:pt x="734" y="805"/>
                    <a:pt x="868" y="572"/>
                    <a:pt x="834" y="372"/>
                  </a:cubicBezTo>
                  <a:cubicBezTo>
                    <a:pt x="804" y="158"/>
                    <a:pt x="634" y="1"/>
                    <a:pt x="427" y="1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24"/>
            <p:cNvSpPr/>
            <p:nvPr/>
          </p:nvSpPr>
          <p:spPr>
            <a:xfrm>
              <a:off x="3193046" y="2248917"/>
              <a:ext cx="123318" cy="21832"/>
            </a:xfrm>
            <a:custGeom>
              <a:rect b="b" l="l" r="r" t="t"/>
              <a:pathLst>
                <a:path extrusionOk="0" h="768" w="4338">
                  <a:moveTo>
                    <a:pt x="2936" y="1"/>
                  </a:moveTo>
                  <a:lnTo>
                    <a:pt x="1" y="768"/>
                  </a:lnTo>
                  <a:lnTo>
                    <a:pt x="1" y="768"/>
                  </a:lnTo>
                  <a:lnTo>
                    <a:pt x="4337" y="167"/>
                  </a:lnTo>
                  <a:lnTo>
                    <a:pt x="2936" y="1"/>
                  </a:ln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24"/>
            <p:cNvSpPr/>
            <p:nvPr/>
          </p:nvSpPr>
          <p:spPr>
            <a:xfrm>
              <a:off x="3316336" y="2236580"/>
              <a:ext cx="128976" cy="22799"/>
            </a:xfrm>
            <a:custGeom>
              <a:rect b="b" l="l" r="r" t="t"/>
              <a:pathLst>
                <a:path extrusionOk="0" h="802" w="4537">
                  <a:moveTo>
                    <a:pt x="4537" y="1"/>
                  </a:moveTo>
                  <a:lnTo>
                    <a:pt x="0" y="601"/>
                  </a:lnTo>
                  <a:lnTo>
                    <a:pt x="1401" y="802"/>
                  </a:lnTo>
                  <a:lnTo>
                    <a:pt x="4537" y="1"/>
                  </a:ln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24"/>
            <p:cNvSpPr/>
            <p:nvPr/>
          </p:nvSpPr>
          <p:spPr>
            <a:xfrm>
              <a:off x="3919425" y="2174636"/>
              <a:ext cx="69249" cy="135286"/>
            </a:xfrm>
            <a:custGeom>
              <a:rect b="b" l="l" r="r" t="t"/>
              <a:pathLst>
                <a:path extrusionOk="0" h="4759" w="2436">
                  <a:moveTo>
                    <a:pt x="1270" y="0"/>
                  </a:moveTo>
                  <a:cubicBezTo>
                    <a:pt x="1225" y="0"/>
                    <a:pt x="1180" y="4"/>
                    <a:pt x="1135" y="12"/>
                  </a:cubicBezTo>
                  <a:lnTo>
                    <a:pt x="701" y="78"/>
                  </a:lnTo>
                  <a:cubicBezTo>
                    <a:pt x="301" y="112"/>
                    <a:pt x="0" y="445"/>
                    <a:pt x="34" y="879"/>
                  </a:cubicBezTo>
                  <a:lnTo>
                    <a:pt x="501" y="4148"/>
                  </a:lnTo>
                  <a:cubicBezTo>
                    <a:pt x="561" y="4507"/>
                    <a:pt x="862" y="4759"/>
                    <a:pt x="1212" y="4759"/>
                  </a:cubicBezTo>
                  <a:cubicBezTo>
                    <a:pt x="1252" y="4759"/>
                    <a:pt x="1293" y="4755"/>
                    <a:pt x="1335" y="4748"/>
                  </a:cubicBezTo>
                  <a:lnTo>
                    <a:pt x="1768" y="4682"/>
                  </a:lnTo>
                  <a:cubicBezTo>
                    <a:pt x="2169" y="4648"/>
                    <a:pt x="2435" y="4315"/>
                    <a:pt x="2435" y="3915"/>
                  </a:cubicBezTo>
                  <a:lnTo>
                    <a:pt x="1968" y="579"/>
                  </a:lnTo>
                  <a:cubicBezTo>
                    <a:pt x="1909" y="224"/>
                    <a:pt x="1615" y="0"/>
                    <a:pt x="1270" y="0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24"/>
            <p:cNvSpPr/>
            <p:nvPr/>
          </p:nvSpPr>
          <p:spPr>
            <a:xfrm>
              <a:off x="3930796" y="2161304"/>
              <a:ext cx="29422" cy="27063"/>
            </a:xfrm>
            <a:custGeom>
              <a:rect b="b" l="l" r="r" t="t"/>
              <a:pathLst>
                <a:path extrusionOk="0" h="952" w="1035">
                  <a:moveTo>
                    <a:pt x="539" y="1"/>
                  </a:moveTo>
                  <a:cubicBezTo>
                    <a:pt x="505" y="1"/>
                    <a:pt x="469" y="5"/>
                    <a:pt x="434" y="14"/>
                  </a:cubicBezTo>
                  <a:cubicBezTo>
                    <a:pt x="167" y="47"/>
                    <a:pt x="1" y="281"/>
                    <a:pt x="1" y="547"/>
                  </a:cubicBezTo>
                  <a:cubicBezTo>
                    <a:pt x="62" y="792"/>
                    <a:pt x="262" y="952"/>
                    <a:pt x="500" y="952"/>
                  </a:cubicBezTo>
                  <a:cubicBezTo>
                    <a:pt x="523" y="952"/>
                    <a:pt x="545" y="951"/>
                    <a:pt x="568" y="948"/>
                  </a:cubicBezTo>
                  <a:cubicBezTo>
                    <a:pt x="835" y="914"/>
                    <a:pt x="1035" y="681"/>
                    <a:pt x="1001" y="414"/>
                  </a:cubicBezTo>
                  <a:cubicBezTo>
                    <a:pt x="972" y="182"/>
                    <a:pt x="767" y="1"/>
                    <a:pt x="539" y="1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24"/>
            <p:cNvSpPr/>
            <p:nvPr/>
          </p:nvSpPr>
          <p:spPr>
            <a:xfrm>
              <a:off x="3791416" y="2144617"/>
              <a:ext cx="149841" cy="25613"/>
            </a:xfrm>
            <a:custGeom>
              <a:rect b="b" l="l" r="r" t="t"/>
              <a:pathLst>
                <a:path extrusionOk="0" h="901" w="5271">
                  <a:moveTo>
                    <a:pt x="3636" y="0"/>
                  </a:moveTo>
                  <a:lnTo>
                    <a:pt x="0" y="901"/>
                  </a:lnTo>
                  <a:lnTo>
                    <a:pt x="5271" y="167"/>
                  </a:lnTo>
                  <a:lnTo>
                    <a:pt x="3636" y="0"/>
                  </a:ln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24"/>
            <p:cNvSpPr/>
            <p:nvPr/>
          </p:nvSpPr>
          <p:spPr>
            <a:xfrm>
              <a:off x="3941229" y="2127532"/>
              <a:ext cx="157431" cy="26580"/>
            </a:xfrm>
            <a:custGeom>
              <a:rect b="b" l="l" r="r" t="t"/>
              <a:pathLst>
                <a:path extrusionOk="0" h="935" w="5538">
                  <a:moveTo>
                    <a:pt x="5538" y="1"/>
                  </a:moveTo>
                  <a:lnTo>
                    <a:pt x="1" y="768"/>
                  </a:lnTo>
                  <a:lnTo>
                    <a:pt x="1702" y="935"/>
                  </a:lnTo>
                  <a:lnTo>
                    <a:pt x="5538" y="1"/>
                  </a:ln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24"/>
            <p:cNvSpPr/>
            <p:nvPr/>
          </p:nvSpPr>
          <p:spPr>
            <a:xfrm>
              <a:off x="3427288" y="2106694"/>
              <a:ext cx="367027" cy="169485"/>
            </a:xfrm>
            <a:custGeom>
              <a:rect b="b" l="l" r="r" t="t"/>
              <a:pathLst>
                <a:path extrusionOk="0" h="5962" w="12911">
                  <a:moveTo>
                    <a:pt x="11221" y="0"/>
                  </a:moveTo>
                  <a:cubicBezTo>
                    <a:pt x="11119" y="0"/>
                    <a:pt x="11014" y="11"/>
                    <a:pt x="10908" y="33"/>
                  </a:cubicBezTo>
                  <a:lnTo>
                    <a:pt x="1568" y="1534"/>
                  </a:lnTo>
                  <a:cubicBezTo>
                    <a:pt x="534" y="1701"/>
                    <a:pt x="0" y="2869"/>
                    <a:pt x="600" y="3736"/>
                  </a:cubicBezTo>
                  <a:lnTo>
                    <a:pt x="1334" y="4837"/>
                  </a:lnTo>
                  <a:cubicBezTo>
                    <a:pt x="1833" y="5541"/>
                    <a:pt x="2668" y="5962"/>
                    <a:pt x="3520" y="5962"/>
                  </a:cubicBezTo>
                  <a:cubicBezTo>
                    <a:pt x="3636" y="5962"/>
                    <a:pt x="3753" y="5954"/>
                    <a:pt x="3869" y="5938"/>
                  </a:cubicBezTo>
                  <a:lnTo>
                    <a:pt x="9907" y="5104"/>
                  </a:lnTo>
                  <a:cubicBezTo>
                    <a:pt x="10941" y="4937"/>
                    <a:pt x="11808" y="4236"/>
                    <a:pt x="12175" y="3236"/>
                  </a:cubicBezTo>
                  <a:lnTo>
                    <a:pt x="12609" y="1901"/>
                  </a:lnTo>
                  <a:cubicBezTo>
                    <a:pt x="12910" y="937"/>
                    <a:pt x="12177" y="0"/>
                    <a:pt x="11221" y="0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24"/>
            <p:cNvSpPr/>
            <p:nvPr/>
          </p:nvSpPr>
          <p:spPr>
            <a:xfrm>
              <a:off x="3652434" y="2208891"/>
              <a:ext cx="77351" cy="151945"/>
            </a:xfrm>
            <a:custGeom>
              <a:rect b="b" l="l" r="r" t="t"/>
              <a:pathLst>
                <a:path extrusionOk="0" h="5345" w="2721">
                  <a:moveTo>
                    <a:pt x="451" y="1"/>
                  </a:moveTo>
                  <a:cubicBezTo>
                    <a:pt x="224" y="1"/>
                    <a:pt x="1" y="290"/>
                    <a:pt x="219" y="508"/>
                  </a:cubicBezTo>
                  <a:lnTo>
                    <a:pt x="2121" y="2776"/>
                  </a:lnTo>
                  <a:lnTo>
                    <a:pt x="1954" y="5045"/>
                  </a:lnTo>
                  <a:cubicBezTo>
                    <a:pt x="1920" y="5211"/>
                    <a:pt x="2054" y="5345"/>
                    <a:pt x="2221" y="5345"/>
                  </a:cubicBezTo>
                  <a:lnTo>
                    <a:pt x="2287" y="5345"/>
                  </a:lnTo>
                  <a:cubicBezTo>
                    <a:pt x="2421" y="5345"/>
                    <a:pt x="2521" y="5211"/>
                    <a:pt x="2554" y="5078"/>
                  </a:cubicBezTo>
                  <a:lnTo>
                    <a:pt x="2721" y="2710"/>
                  </a:lnTo>
                  <a:cubicBezTo>
                    <a:pt x="2721" y="2643"/>
                    <a:pt x="2721" y="2543"/>
                    <a:pt x="2654" y="2509"/>
                  </a:cubicBezTo>
                  <a:lnTo>
                    <a:pt x="686" y="141"/>
                  </a:lnTo>
                  <a:cubicBezTo>
                    <a:pt x="623" y="41"/>
                    <a:pt x="537" y="1"/>
                    <a:pt x="451" y="1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24"/>
            <p:cNvSpPr/>
            <p:nvPr/>
          </p:nvSpPr>
          <p:spPr>
            <a:xfrm>
              <a:off x="3533493" y="2226374"/>
              <a:ext cx="53131" cy="159137"/>
            </a:xfrm>
            <a:custGeom>
              <a:rect b="b" l="l" r="r" t="t"/>
              <a:pathLst>
                <a:path extrusionOk="0" h="5598" w="1869">
                  <a:moveTo>
                    <a:pt x="1502" y="0"/>
                  </a:moveTo>
                  <a:cubicBezTo>
                    <a:pt x="1386" y="0"/>
                    <a:pt x="1283" y="62"/>
                    <a:pt x="1234" y="160"/>
                  </a:cubicBezTo>
                  <a:lnTo>
                    <a:pt x="33" y="2962"/>
                  </a:lnTo>
                  <a:cubicBezTo>
                    <a:pt x="0" y="3029"/>
                    <a:pt x="0" y="3095"/>
                    <a:pt x="33" y="3162"/>
                  </a:cubicBezTo>
                  <a:lnTo>
                    <a:pt x="734" y="5397"/>
                  </a:lnTo>
                  <a:cubicBezTo>
                    <a:pt x="801" y="5530"/>
                    <a:pt x="901" y="5597"/>
                    <a:pt x="1034" y="5597"/>
                  </a:cubicBezTo>
                  <a:lnTo>
                    <a:pt x="1101" y="5597"/>
                  </a:lnTo>
                  <a:cubicBezTo>
                    <a:pt x="1268" y="5564"/>
                    <a:pt x="1368" y="5397"/>
                    <a:pt x="1301" y="5230"/>
                  </a:cubicBezTo>
                  <a:lnTo>
                    <a:pt x="634" y="3095"/>
                  </a:lnTo>
                  <a:lnTo>
                    <a:pt x="1801" y="427"/>
                  </a:lnTo>
                  <a:cubicBezTo>
                    <a:pt x="1868" y="260"/>
                    <a:pt x="1801" y="93"/>
                    <a:pt x="1635" y="26"/>
                  </a:cubicBezTo>
                  <a:cubicBezTo>
                    <a:pt x="1590" y="9"/>
                    <a:pt x="1545" y="0"/>
                    <a:pt x="1502" y="0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24"/>
            <p:cNvSpPr/>
            <p:nvPr/>
          </p:nvSpPr>
          <p:spPr>
            <a:xfrm>
              <a:off x="3515470" y="2085431"/>
              <a:ext cx="189668" cy="118372"/>
            </a:xfrm>
            <a:custGeom>
              <a:rect b="b" l="l" r="r" t="t"/>
              <a:pathLst>
                <a:path extrusionOk="0" h="4164" w="6672">
                  <a:moveTo>
                    <a:pt x="3644" y="1"/>
                  </a:moveTo>
                  <a:cubicBezTo>
                    <a:pt x="3446" y="1"/>
                    <a:pt x="3242" y="16"/>
                    <a:pt x="3036" y="48"/>
                  </a:cubicBezTo>
                  <a:cubicBezTo>
                    <a:pt x="1268" y="314"/>
                    <a:pt x="0" y="1615"/>
                    <a:pt x="167" y="2950"/>
                  </a:cubicBezTo>
                  <a:cubicBezTo>
                    <a:pt x="303" y="3882"/>
                    <a:pt x="1045" y="4163"/>
                    <a:pt x="2052" y="4163"/>
                  </a:cubicBezTo>
                  <a:cubicBezTo>
                    <a:pt x="2522" y="4163"/>
                    <a:pt x="3051" y="4102"/>
                    <a:pt x="3603" y="4017"/>
                  </a:cubicBezTo>
                  <a:cubicBezTo>
                    <a:pt x="5337" y="3750"/>
                    <a:pt x="6672" y="3317"/>
                    <a:pt x="6472" y="1982"/>
                  </a:cubicBezTo>
                  <a:cubicBezTo>
                    <a:pt x="6325" y="836"/>
                    <a:pt x="5116" y="1"/>
                    <a:pt x="3644" y="1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24"/>
            <p:cNvSpPr/>
            <p:nvPr/>
          </p:nvSpPr>
          <p:spPr>
            <a:xfrm>
              <a:off x="3595124" y="2140722"/>
              <a:ext cx="34170" cy="31782"/>
            </a:xfrm>
            <a:custGeom>
              <a:rect b="b" l="l" r="r" t="t"/>
              <a:pathLst>
                <a:path extrusionOk="0" h="1118" w="1202">
                  <a:moveTo>
                    <a:pt x="600" y="0"/>
                  </a:moveTo>
                  <a:cubicBezTo>
                    <a:pt x="578" y="0"/>
                    <a:pt x="556" y="1"/>
                    <a:pt x="534" y="4"/>
                  </a:cubicBezTo>
                  <a:cubicBezTo>
                    <a:pt x="234" y="71"/>
                    <a:pt x="0" y="337"/>
                    <a:pt x="34" y="638"/>
                  </a:cubicBezTo>
                  <a:cubicBezTo>
                    <a:pt x="92" y="928"/>
                    <a:pt x="302" y="1117"/>
                    <a:pt x="575" y="1117"/>
                  </a:cubicBezTo>
                  <a:cubicBezTo>
                    <a:pt x="616" y="1117"/>
                    <a:pt x="658" y="1113"/>
                    <a:pt x="701" y="1105"/>
                  </a:cubicBezTo>
                  <a:cubicBezTo>
                    <a:pt x="1001" y="1071"/>
                    <a:pt x="1201" y="771"/>
                    <a:pt x="1168" y="471"/>
                  </a:cubicBezTo>
                  <a:cubicBezTo>
                    <a:pt x="1137" y="193"/>
                    <a:pt x="877" y="0"/>
                    <a:pt x="600" y="0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24"/>
            <p:cNvSpPr/>
            <p:nvPr/>
          </p:nvSpPr>
          <p:spPr>
            <a:xfrm>
              <a:off x="3655817" y="2130972"/>
              <a:ext cx="34141" cy="31782"/>
            </a:xfrm>
            <a:custGeom>
              <a:rect b="b" l="l" r="r" t="t"/>
              <a:pathLst>
                <a:path extrusionOk="0" h="1118" w="1201">
                  <a:moveTo>
                    <a:pt x="651" y="0"/>
                  </a:moveTo>
                  <a:cubicBezTo>
                    <a:pt x="612" y="0"/>
                    <a:pt x="573" y="5"/>
                    <a:pt x="534" y="13"/>
                  </a:cubicBezTo>
                  <a:cubicBezTo>
                    <a:pt x="200" y="47"/>
                    <a:pt x="0" y="347"/>
                    <a:pt x="33" y="647"/>
                  </a:cubicBezTo>
                  <a:cubicBezTo>
                    <a:pt x="95" y="925"/>
                    <a:pt x="329" y="1118"/>
                    <a:pt x="629" y="1118"/>
                  </a:cubicBezTo>
                  <a:cubicBezTo>
                    <a:pt x="652" y="1118"/>
                    <a:pt x="676" y="1117"/>
                    <a:pt x="701" y="1114"/>
                  </a:cubicBezTo>
                  <a:cubicBezTo>
                    <a:pt x="1001" y="1047"/>
                    <a:pt x="1201" y="781"/>
                    <a:pt x="1168" y="447"/>
                  </a:cubicBezTo>
                  <a:cubicBezTo>
                    <a:pt x="1139" y="186"/>
                    <a:pt x="908" y="0"/>
                    <a:pt x="651" y="0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24"/>
            <p:cNvSpPr/>
            <p:nvPr/>
          </p:nvSpPr>
          <p:spPr>
            <a:xfrm>
              <a:off x="3534431" y="2150871"/>
              <a:ext cx="34170" cy="31810"/>
            </a:xfrm>
            <a:custGeom>
              <a:rect b="b" l="l" r="r" t="t"/>
              <a:pathLst>
                <a:path extrusionOk="0" h="1119" w="1202">
                  <a:moveTo>
                    <a:pt x="651" y="1"/>
                  </a:moveTo>
                  <a:cubicBezTo>
                    <a:pt x="612" y="1"/>
                    <a:pt x="573" y="5"/>
                    <a:pt x="534" y="14"/>
                  </a:cubicBezTo>
                  <a:cubicBezTo>
                    <a:pt x="234" y="47"/>
                    <a:pt x="0" y="347"/>
                    <a:pt x="34" y="648"/>
                  </a:cubicBezTo>
                  <a:cubicBezTo>
                    <a:pt x="96" y="926"/>
                    <a:pt x="358" y="1118"/>
                    <a:pt x="635" y="1118"/>
                  </a:cubicBezTo>
                  <a:cubicBezTo>
                    <a:pt x="657" y="1118"/>
                    <a:pt x="679" y="1117"/>
                    <a:pt x="701" y="1115"/>
                  </a:cubicBezTo>
                  <a:cubicBezTo>
                    <a:pt x="1001" y="1048"/>
                    <a:pt x="1201" y="781"/>
                    <a:pt x="1168" y="447"/>
                  </a:cubicBezTo>
                  <a:cubicBezTo>
                    <a:pt x="1139" y="186"/>
                    <a:pt x="908" y="1"/>
                    <a:pt x="651" y="1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5"/>
          <p:cNvSpPr txBox="1"/>
          <p:nvPr>
            <p:ph idx="1" type="body"/>
          </p:nvPr>
        </p:nvSpPr>
        <p:spPr>
          <a:xfrm>
            <a:off x="0" y="1149100"/>
            <a:ext cx="7210500" cy="296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The basis of the 4th industrial revolution is the union of different technologies from different areas of study. 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Industry 4.0 technology influences even the simple tasks we carry out 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It has enabled work to be done faster, more efficiently and often at a lower cost than before.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This technology is shaping the future and will undoubtedly play a very important role in both the workplace and our daily life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The majority of Sri Lankan youth have little to no knowledge or experience in dealing with this new technology.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237" name="Google Shape;237;p25"/>
          <p:cNvSpPr txBox="1"/>
          <p:nvPr>
            <p:ph type="title"/>
          </p:nvPr>
        </p:nvSpPr>
        <p:spPr>
          <a:xfrm>
            <a:off x="611375" y="551125"/>
            <a:ext cx="77529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Why is industry 4.0 technology important?</a:t>
            </a:r>
            <a:endParaRPr sz="2500"/>
          </a:p>
        </p:txBody>
      </p:sp>
      <p:grpSp>
        <p:nvGrpSpPr>
          <p:cNvPr id="238" name="Google Shape;238;p25"/>
          <p:cNvGrpSpPr/>
          <p:nvPr/>
        </p:nvGrpSpPr>
        <p:grpSpPr>
          <a:xfrm flipH="1">
            <a:off x="6892423" y="1898245"/>
            <a:ext cx="3356595" cy="3245251"/>
            <a:chOff x="5500926" y="433888"/>
            <a:chExt cx="3204999" cy="3143100"/>
          </a:xfrm>
        </p:grpSpPr>
        <p:sp>
          <p:nvSpPr>
            <p:cNvPr id="239" name="Google Shape;239;p25"/>
            <p:cNvSpPr/>
            <p:nvPr/>
          </p:nvSpPr>
          <p:spPr>
            <a:xfrm>
              <a:off x="5562825" y="433888"/>
              <a:ext cx="3143100" cy="3143100"/>
            </a:xfrm>
            <a:prstGeom prst="ellipse">
              <a:avLst/>
            </a:prstGeom>
            <a:noFill/>
            <a:ln cap="flat" cmpd="sng" w="19050">
              <a:solidFill>
                <a:srgbClr val="0B539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40" name="Google Shape;240;p25"/>
            <p:cNvGrpSpPr/>
            <p:nvPr/>
          </p:nvGrpSpPr>
          <p:grpSpPr>
            <a:xfrm>
              <a:off x="5500926" y="539973"/>
              <a:ext cx="2923065" cy="2854728"/>
              <a:chOff x="2215075" y="1064425"/>
              <a:chExt cx="1564475" cy="1527900"/>
            </a:xfrm>
          </p:grpSpPr>
          <p:sp>
            <p:nvSpPr>
              <p:cNvPr id="241" name="Google Shape;241;p25"/>
              <p:cNvSpPr/>
              <p:nvPr/>
            </p:nvSpPr>
            <p:spPr>
              <a:xfrm>
                <a:off x="3027325" y="2502225"/>
                <a:ext cx="151800" cy="55075"/>
              </a:xfrm>
              <a:custGeom>
                <a:rect b="b" l="l" r="r" t="t"/>
                <a:pathLst>
                  <a:path extrusionOk="0" h="2203" w="6072">
                    <a:moveTo>
                      <a:pt x="5938" y="1"/>
                    </a:moveTo>
                    <a:lnTo>
                      <a:pt x="1" y="1802"/>
                    </a:lnTo>
                    <a:lnTo>
                      <a:pt x="134" y="2202"/>
                    </a:lnTo>
                    <a:lnTo>
                      <a:pt x="6072" y="401"/>
                    </a:lnTo>
                    <a:lnTo>
                      <a:pt x="5938" y="1"/>
                    </a:lnTo>
                    <a:close/>
                  </a:path>
                </a:pathLst>
              </a:cu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25"/>
              <p:cNvSpPr/>
              <p:nvPr/>
            </p:nvSpPr>
            <p:spPr>
              <a:xfrm>
                <a:off x="3219125" y="2465550"/>
                <a:ext cx="81750" cy="34200"/>
              </a:xfrm>
              <a:custGeom>
                <a:rect b="b" l="l" r="r" t="t"/>
                <a:pathLst>
                  <a:path extrusionOk="0" h="1368" w="3270">
                    <a:moveTo>
                      <a:pt x="3170" y="0"/>
                    </a:moveTo>
                    <a:lnTo>
                      <a:pt x="1" y="967"/>
                    </a:lnTo>
                    <a:lnTo>
                      <a:pt x="101" y="1368"/>
                    </a:lnTo>
                    <a:lnTo>
                      <a:pt x="3270" y="400"/>
                    </a:lnTo>
                    <a:lnTo>
                      <a:pt x="3170" y="0"/>
                    </a:lnTo>
                    <a:close/>
                  </a:path>
                </a:pathLst>
              </a:cu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" name="Google Shape;243;p25"/>
              <p:cNvSpPr/>
              <p:nvPr/>
            </p:nvSpPr>
            <p:spPr>
              <a:xfrm>
                <a:off x="2563675" y="1747525"/>
                <a:ext cx="935675" cy="844800"/>
              </a:xfrm>
              <a:custGeom>
                <a:rect b="b" l="l" r="r" t="t"/>
                <a:pathLst>
                  <a:path extrusionOk="0" h="33792" w="37427">
                    <a:moveTo>
                      <a:pt x="29922" y="1"/>
                    </a:moveTo>
                    <a:lnTo>
                      <a:pt x="0" y="9107"/>
                    </a:lnTo>
                    <a:lnTo>
                      <a:pt x="7506" y="33791"/>
                    </a:lnTo>
                    <a:lnTo>
                      <a:pt x="37427" y="24652"/>
                    </a:lnTo>
                    <a:lnTo>
                      <a:pt x="29922" y="1"/>
                    </a:lnTo>
                    <a:close/>
                  </a:path>
                </a:pathLst>
              </a:custGeom>
              <a:solidFill>
                <a:srgbClr val="3D85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4" name="Google Shape;244;p25"/>
              <p:cNvSpPr/>
              <p:nvPr/>
            </p:nvSpPr>
            <p:spPr>
              <a:xfrm>
                <a:off x="3311700" y="1662475"/>
                <a:ext cx="467850" cy="702175"/>
              </a:xfrm>
              <a:custGeom>
                <a:rect b="b" l="l" r="r" t="t"/>
                <a:pathLst>
                  <a:path extrusionOk="0" h="28087" w="18714">
                    <a:moveTo>
                      <a:pt x="11175" y="0"/>
                    </a:moveTo>
                    <a:lnTo>
                      <a:pt x="1" y="3403"/>
                    </a:lnTo>
                    <a:lnTo>
                      <a:pt x="7506" y="28087"/>
                    </a:lnTo>
                    <a:lnTo>
                      <a:pt x="18714" y="24651"/>
                    </a:lnTo>
                    <a:lnTo>
                      <a:pt x="11175" y="0"/>
                    </a:lnTo>
                    <a:close/>
                  </a:path>
                </a:pathLst>
              </a:custGeom>
              <a:solidFill>
                <a:srgbClr val="80ED9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25"/>
              <p:cNvSpPr/>
              <p:nvPr/>
            </p:nvSpPr>
            <p:spPr>
              <a:xfrm>
                <a:off x="3311700" y="1662475"/>
                <a:ext cx="467850" cy="702175"/>
              </a:xfrm>
              <a:custGeom>
                <a:rect b="b" l="l" r="r" t="t"/>
                <a:pathLst>
                  <a:path extrusionOk="0" h="28087" w="18714">
                    <a:moveTo>
                      <a:pt x="11175" y="0"/>
                    </a:moveTo>
                    <a:lnTo>
                      <a:pt x="1" y="3403"/>
                    </a:lnTo>
                    <a:lnTo>
                      <a:pt x="7506" y="28087"/>
                    </a:lnTo>
                    <a:lnTo>
                      <a:pt x="18714" y="24651"/>
                    </a:lnTo>
                    <a:lnTo>
                      <a:pt x="11175" y="0"/>
                    </a:lnTo>
                    <a:close/>
                  </a:path>
                </a:pathLst>
              </a:custGeom>
              <a:solidFill>
                <a:srgbClr val="6FA8D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25"/>
              <p:cNvSpPr/>
              <p:nvPr/>
            </p:nvSpPr>
            <p:spPr>
              <a:xfrm>
                <a:off x="3229150" y="1995200"/>
                <a:ext cx="403650" cy="298575"/>
              </a:xfrm>
              <a:custGeom>
                <a:rect b="b" l="l" r="r" t="t"/>
                <a:pathLst>
                  <a:path extrusionOk="0" h="11943" w="16146">
                    <a:moveTo>
                      <a:pt x="13810" y="1"/>
                    </a:moveTo>
                    <a:lnTo>
                      <a:pt x="0" y="4170"/>
                    </a:lnTo>
                    <a:lnTo>
                      <a:pt x="2335" y="11943"/>
                    </a:lnTo>
                    <a:lnTo>
                      <a:pt x="16145" y="7773"/>
                    </a:lnTo>
                    <a:lnTo>
                      <a:pt x="13810" y="1"/>
                    </a:lnTo>
                    <a:close/>
                  </a:path>
                </a:pathLst>
              </a:custGeom>
              <a:solidFill>
                <a:srgbClr val="1A2327">
                  <a:alpha val="1302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25"/>
              <p:cNvSpPr/>
              <p:nvPr/>
            </p:nvSpPr>
            <p:spPr>
              <a:xfrm>
                <a:off x="2672075" y="1993525"/>
                <a:ext cx="169325" cy="169325"/>
              </a:xfrm>
              <a:custGeom>
                <a:rect b="b" l="l" r="r" t="t"/>
                <a:pathLst>
                  <a:path extrusionOk="0" h="6773" w="6773">
                    <a:moveTo>
                      <a:pt x="5204" y="1"/>
                    </a:moveTo>
                    <a:lnTo>
                      <a:pt x="1" y="1602"/>
                    </a:lnTo>
                    <a:lnTo>
                      <a:pt x="1602" y="6772"/>
                    </a:lnTo>
                    <a:lnTo>
                      <a:pt x="6772" y="5205"/>
                    </a:lnTo>
                    <a:lnTo>
                      <a:pt x="5204" y="1"/>
                    </a:lnTo>
                    <a:close/>
                  </a:path>
                </a:pathLst>
              </a:custGeom>
              <a:solidFill>
                <a:srgbClr val="1A2327">
                  <a:alpha val="1302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25"/>
              <p:cNvSpPr/>
              <p:nvPr/>
            </p:nvSpPr>
            <p:spPr>
              <a:xfrm>
                <a:off x="2831350" y="1945175"/>
                <a:ext cx="168500" cy="169300"/>
              </a:xfrm>
              <a:custGeom>
                <a:rect b="b" l="l" r="r" t="t"/>
                <a:pathLst>
                  <a:path extrusionOk="0" h="6772" w="6740">
                    <a:moveTo>
                      <a:pt x="5171" y="0"/>
                    </a:moveTo>
                    <a:lnTo>
                      <a:pt x="1" y="1601"/>
                    </a:lnTo>
                    <a:lnTo>
                      <a:pt x="1569" y="6772"/>
                    </a:lnTo>
                    <a:lnTo>
                      <a:pt x="6739" y="5204"/>
                    </a:lnTo>
                    <a:lnTo>
                      <a:pt x="5171" y="0"/>
                    </a:lnTo>
                    <a:close/>
                  </a:path>
                </a:pathLst>
              </a:custGeom>
              <a:solidFill>
                <a:srgbClr val="1A2327">
                  <a:alpha val="1302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9" name="Google Shape;249;p25"/>
              <p:cNvSpPr/>
              <p:nvPr/>
            </p:nvSpPr>
            <p:spPr>
              <a:xfrm>
                <a:off x="2827200" y="1103350"/>
                <a:ext cx="231025" cy="339150"/>
              </a:xfrm>
              <a:custGeom>
                <a:rect b="b" l="l" r="r" t="t"/>
                <a:pathLst>
                  <a:path extrusionOk="0" h="13566" w="9241">
                    <a:moveTo>
                      <a:pt x="4145" y="1"/>
                    </a:moveTo>
                    <a:cubicBezTo>
                      <a:pt x="3944" y="1"/>
                      <a:pt x="3740" y="17"/>
                      <a:pt x="3536" y="49"/>
                    </a:cubicBezTo>
                    <a:cubicBezTo>
                      <a:pt x="1434" y="383"/>
                      <a:pt x="0" y="2384"/>
                      <a:pt x="334" y="4486"/>
                    </a:cubicBezTo>
                    <a:lnTo>
                      <a:pt x="1268" y="10323"/>
                    </a:lnTo>
                    <a:cubicBezTo>
                      <a:pt x="1571" y="12234"/>
                      <a:pt x="3226" y="13566"/>
                      <a:pt x="5129" y="13566"/>
                    </a:cubicBezTo>
                    <a:cubicBezTo>
                      <a:pt x="5318" y="13566"/>
                      <a:pt x="5511" y="13553"/>
                      <a:pt x="5704" y="13525"/>
                    </a:cubicBezTo>
                    <a:cubicBezTo>
                      <a:pt x="7806" y="13159"/>
                      <a:pt x="9240" y="11190"/>
                      <a:pt x="8906" y="9089"/>
                    </a:cubicBezTo>
                    <a:lnTo>
                      <a:pt x="7972" y="3251"/>
                    </a:lnTo>
                    <a:cubicBezTo>
                      <a:pt x="7671" y="1354"/>
                      <a:pt x="6011" y="1"/>
                      <a:pt x="4145" y="1"/>
                    </a:cubicBezTo>
                    <a:close/>
                  </a:path>
                </a:pathLst>
              </a:cu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0" name="Google Shape;250;p25"/>
              <p:cNvSpPr/>
              <p:nvPr/>
            </p:nvSpPr>
            <p:spPr>
              <a:xfrm>
                <a:off x="2875550" y="1207050"/>
                <a:ext cx="147100" cy="123650"/>
              </a:xfrm>
              <a:custGeom>
                <a:rect b="b" l="l" r="r" t="t"/>
                <a:pathLst>
                  <a:path extrusionOk="0" h="4946" w="5884">
                    <a:moveTo>
                      <a:pt x="2699" y="1"/>
                    </a:moveTo>
                    <a:cubicBezTo>
                      <a:pt x="2559" y="1"/>
                      <a:pt x="2416" y="13"/>
                      <a:pt x="2269" y="37"/>
                    </a:cubicBezTo>
                    <a:cubicBezTo>
                      <a:pt x="901" y="238"/>
                      <a:pt x="1" y="1539"/>
                      <a:pt x="201" y="2873"/>
                    </a:cubicBezTo>
                    <a:cubicBezTo>
                      <a:pt x="423" y="4183"/>
                      <a:pt x="1534" y="4946"/>
                      <a:pt x="2666" y="4946"/>
                    </a:cubicBezTo>
                    <a:cubicBezTo>
                      <a:pt x="3407" y="4946"/>
                      <a:pt x="4156" y="4619"/>
                      <a:pt x="4671" y="3907"/>
                    </a:cubicBezTo>
                    <a:cubicBezTo>
                      <a:pt x="5884" y="2258"/>
                      <a:pt x="4632" y="1"/>
                      <a:pt x="2699" y="1"/>
                    </a:cubicBezTo>
                    <a:close/>
                  </a:path>
                </a:pathLst>
              </a:custGeom>
              <a:solidFill>
                <a:srgbClr val="0737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25"/>
              <p:cNvSpPr/>
              <p:nvPr/>
            </p:nvSpPr>
            <p:spPr>
              <a:xfrm>
                <a:off x="2896264" y="1228495"/>
                <a:ext cx="95375" cy="80750"/>
              </a:xfrm>
              <a:custGeom>
                <a:rect b="b" l="l" r="r" t="t"/>
                <a:pathLst>
                  <a:path extrusionOk="0" h="3230" w="3815">
                    <a:moveTo>
                      <a:pt x="1748" y="1"/>
                    </a:moveTo>
                    <a:cubicBezTo>
                      <a:pt x="1657" y="1"/>
                      <a:pt x="1564" y="8"/>
                      <a:pt x="1469" y="24"/>
                    </a:cubicBezTo>
                    <a:cubicBezTo>
                      <a:pt x="601" y="157"/>
                      <a:pt x="1" y="991"/>
                      <a:pt x="134" y="1858"/>
                    </a:cubicBezTo>
                    <a:cubicBezTo>
                      <a:pt x="276" y="2728"/>
                      <a:pt x="994" y="3230"/>
                      <a:pt x="1731" y="3230"/>
                    </a:cubicBezTo>
                    <a:cubicBezTo>
                      <a:pt x="2209" y="3230"/>
                      <a:pt x="2695" y="3018"/>
                      <a:pt x="3036" y="2559"/>
                    </a:cubicBezTo>
                    <a:cubicBezTo>
                      <a:pt x="3815" y="1469"/>
                      <a:pt x="3023" y="1"/>
                      <a:pt x="17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25"/>
              <p:cNvSpPr/>
              <p:nvPr/>
            </p:nvSpPr>
            <p:spPr>
              <a:xfrm>
                <a:off x="3100728" y="1243448"/>
                <a:ext cx="27000" cy="24750"/>
              </a:xfrm>
              <a:custGeom>
                <a:rect b="b" l="l" r="r" t="t"/>
                <a:pathLst>
                  <a:path extrusionOk="0" h="990" w="1080">
                    <a:moveTo>
                      <a:pt x="548" y="1"/>
                    </a:moveTo>
                    <a:cubicBezTo>
                      <a:pt x="276" y="1"/>
                      <a:pt x="0" y="209"/>
                      <a:pt x="56" y="562"/>
                    </a:cubicBezTo>
                    <a:cubicBezTo>
                      <a:pt x="100" y="857"/>
                      <a:pt x="315" y="989"/>
                      <a:pt x="532" y="989"/>
                    </a:cubicBezTo>
                    <a:cubicBezTo>
                      <a:pt x="804" y="989"/>
                      <a:pt x="1079" y="781"/>
                      <a:pt x="1023" y="428"/>
                    </a:cubicBezTo>
                    <a:cubicBezTo>
                      <a:pt x="979" y="133"/>
                      <a:pt x="764" y="1"/>
                      <a:pt x="54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25"/>
              <p:cNvSpPr/>
              <p:nvPr/>
            </p:nvSpPr>
            <p:spPr>
              <a:xfrm>
                <a:off x="2920975" y="1282550"/>
                <a:ext cx="13825" cy="12350"/>
              </a:xfrm>
              <a:custGeom>
                <a:rect b="b" l="l" r="r" t="t"/>
                <a:pathLst>
                  <a:path extrusionOk="0" h="494" w="553">
                    <a:moveTo>
                      <a:pt x="281" y="0"/>
                    </a:moveTo>
                    <a:cubicBezTo>
                      <a:pt x="143" y="0"/>
                      <a:pt x="0" y="103"/>
                      <a:pt x="18" y="286"/>
                    </a:cubicBezTo>
                    <a:cubicBezTo>
                      <a:pt x="47" y="402"/>
                      <a:pt x="152" y="493"/>
                      <a:pt x="266" y="493"/>
                    </a:cubicBezTo>
                    <a:cubicBezTo>
                      <a:pt x="284" y="493"/>
                      <a:pt x="301" y="491"/>
                      <a:pt x="319" y="487"/>
                    </a:cubicBezTo>
                    <a:cubicBezTo>
                      <a:pt x="452" y="487"/>
                      <a:pt x="552" y="353"/>
                      <a:pt x="519" y="220"/>
                    </a:cubicBezTo>
                    <a:cubicBezTo>
                      <a:pt x="504" y="69"/>
                      <a:pt x="394" y="0"/>
                      <a:pt x="2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" name="Google Shape;254;p25"/>
              <p:cNvSpPr/>
              <p:nvPr/>
            </p:nvSpPr>
            <p:spPr>
              <a:xfrm>
                <a:off x="3205800" y="1195475"/>
                <a:ext cx="270200" cy="64225"/>
              </a:xfrm>
              <a:custGeom>
                <a:rect b="b" l="l" r="r" t="t"/>
                <a:pathLst>
                  <a:path extrusionOk="0" h="2569" w="10808">
                    <a:moveTo>
                      <a:pt x="10574" y="0"/>
                    </a:moveTo>
                    <a:lnTo>
                      <a:pt x="0" y="1034"/>
                    </a:lnTo>
                    <a:lnTo>
                      <a:pt x="267" y="2569"/>
                    </a:lnTo>
                    <a:lnTo>
                      <a:pt x="10808" y="1401"/>
                    </a:lnTo>
                    <a:lnTo>
                      <a:pt x="1057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" name="Google Shape;255;p25"/>
              <p:cNvSpPr/>
              <p:nvPr/>
            </p:nvSpPr>
            <p:spPr>
              <a:xfrm>
                <a:off x="3420950" y="1134975"/>
                <a:ext cx="105925" cy="154550"/>
              </a:xfrm>
              <a:custGeom>
                <a:rect b="b" l="l" r="r" t="t"/>
                <a:pathLst>
                  <a:path extrusionOk="0" h="6182" w="4237">
                    <a:moveTo>
                      <a:pt x="1892" y="1"/>
                    </a:moveTo>
                    <a:cubicBezTo>
                      <a:pt x="1807" y="1"/>
                      <a:pt x="1721" y="6"/>
                      <a:pt x="1635" y="18"/>
                    </a:cubicBezTo>
                    <a:cubicBezTo>
                      <a:pt x="668" y="185"/>
                      <a:pt x="0" y="1086"/>
                      <a:pt x="167" y="2053"/>
                    </a:cubicBezTo>
                    <a:lnTo>
                      <a:pt x="567" y="4722"/>
                    </a:lnTo>
                    <a:cubicBezTo>
                      <a:pt x="717" y="5559"/>
                      <a:pt x="1456" y="6182"/>
                      <a:pt x="2304" y="6182"/>
                    </a:cubicBezTo>
                    <a:cubicBezTo>
                      <a:pt x="2402" y="6182"/>
                      <a:pt x="2502" y="6173"/>
                      <a:pt x="2602" y="6156"/>
                    </a:cubicBezTo>
                    <a:cubicBezTo>
                      <a:pt x="3570" y="6023"/>
                      <a:pt x="4237" y="5122"/>
                      <a:pt x="4070" y="4155"/>
                    </a:cubicBezTo>
                    <a:lnTo>
                      <a:pt x="3670" y="1486"/>
                    </a:lnTo>
                    <a:cubicBezTo>
                      <a:pt x="3518" y="605"/>
                      <a:pt x="2757" y="1"/>
                      <a:pt x="1892" y="1"/>
                    </a:cubicBezTo>
                    <a:close/>
                  </a:path>
                </a:pathLst>
              </a:cu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25"/>
              <p:cNvSpPr/>
              <p:nvPr/>
            </p:nvSpPr>
            <p:spPr>
              <a:xfrm>
                <a:off x="3026500" y="1186300"/>
                <a:ext cx="209350" cy="129275"/>
              </a:xfrm>
              <a:custGeom>
                <a:rect b="b" l="l" r="r" t="t"/>
                <a:pathLst>
                  <a:path extrusionOk="0" h="5171" w="8374">
                    <a:moveTo>
                      <a:pt x="0" y="0"/>
                    </a:moveTo>
                    <a:lnTo>
                      <a:pt x="834" y="5171"/>
                    </a:lnTo>
                    <a:lnTo>
                      <a:pt x="7606" y="4070"/>
                    </a:lnTo>
                    <a:cubicBezTo>
                      <a:pt x="8073" y="4003"/>
                      <a:pt x="8373" y="3569"/>
                      <a:pt x="8306" y="3136"/>
                    </a:cubicBezTo>
                    <a:lnTo>
                      <a:pt x="8006" y="1134"/>
                    </a:lnTo>
                    <a:cubicBezTo>
                      <a:pt x="7939" y="734"/>
                      <a:pt x="7606" y="467"/>
                      <a:pt x="7206" y="43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A8D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25"/>
              <p:cNvSpPr/>
              <p:nvPr/>
            </p:nvSpPr>
            <p:spPr>
              <a:xfrm>
                <a:off x="3439300" y="1088450"/>
                <a:ext cx="38625" cy="32875"/>
              </a:xfrm>
              <a:custGeom>
                <a:rect b="b" l="l" r="r" t="t"/>
                <a:pathLst>
                  <a:path extrusionOk="0" h="1315" w="1545">
                    <a:moveTo>
                      <a:pt x="719" y="1"/>
                    </a:moveTo>
                    <a:cubicBezTo>
                      <a:pt x="681" y="1"/>
                      <a:pt x="641" y="4"/>
                      <a:pt x="601" y="11"/>
                    </a:cubicBezTo>
                    <a:cubicBezTo>
                      <a:pt x="234" y="45"/>
                      <a:pt x="0" y="378"/>
                      <a:pt x="67" y="745"/>
                    </a:cubicBezTo>
                    <a:cubicBezTo>
                      <a:pt x="107" y="1110"/>
                      <a:pt x="406" y="1315"/>
                      <a:pt x="709" y="1315"/>
                    </a:cubicBezTo>
                    <a:cubicBezTo>
                      <a:pt x="906" y="1315"/>
                      <a:pt x="1103" y="1229"/>
                      <a:pt x="1234" y="1045"/>
                    </a:cubicBezTo>
                    <a:cubicBezTo>
                      <a:pt x="1544" y="581"/>
                      <a:pt x="1221" y="1"/>
                      <a:pt x="719" y="1"/>
                    </a:cubicBezTo>
                    <a:close/>
                  </a:path>
                </a:pathLst>
              </a:cu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25"/>
              <p:cNvSpPr/>
              <p:nvPr/>
            </p:nvSpPr>
            <p:spPr>
              <a:xfrm>
                <a:off x="3485150" y="1064425"/>
                <a:ext cx="158475" cy="46100"/>
              </a:xfrm>
              <a:custGeom>
                <a:rect b="b" l="l" r="r" t="t"/>
                <a:pathLst>
                  <a:path extrusionOk="0" h="1844" w="6339">
                    <a:moveTo>
                      <a:pt x="5805" y="1"/>
                    </a:moveTo>
                    <a:cubicBezTo>
                      <a:pt x="5783" y="1"/>
                      <a:pt x="5761" y="2"/>
                      <a:pt x="5738" y="5"/>
                    </a:cubicBezTo>
                    <a:lnTo>
                      <a:pt x="468" y="839"/>
                    </a:lnTo>
                    <a:cubicBezTo>
                      <a:pt x="168" y="906"/>
                      <a:pt x="1" y="1139"/>
                      <a:pt x="34" y="1439"/>
                    </a:cubicBezTo>
                    <a:cubicBezTo>
                      <a:pt x="95" y="1683"/>
                      <a:pt x="296" y="1844"/>
                      <a:pt x="534" y="1844"/>
                    </a:cubicBezTo>
                    <a:cubicBezTo>
                      <a:pt x="556" y="1844"/>
                      <a:pt x="579" y="1842"/>
                      <a:pt x="601" y="1840"/>
                    </a:cubicBezTo>
                    <a:lnTo>
                      <a:pt x="5872" y="1006"/>
                    </a:lnTo>
                    <a:cubicBezTo>
                      <a:pt x="6139" y="972"/>
                      <a:pt x="6339" y="705"/>
                      <a:pt x="6305" y="439"/>
                    </a:cubicBezTo>
                    <a:cubicBezTo>
                      <a:pt x="6244" y="164"/>
                      <a:pt x="6043" y="1"/>
                      <a:pt x="5805" y="1"/>
                    </a:cubicBezTo>
                    <a:close/>
                  </a:path>
                </a:pathLst>
              </a:cu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9" name="Google Shape;259;p25"/>
              <p:cNvSpPr/>
              <p:nvPr/>
            </p:nvSpPr>
            <p:spPr>
              <a:xfrm>
                <a:off x="3270000" y="1099250"/>
                <a:ext cx="158475" cy="46300"/>
              </a:xfrm>
              <a:custGeom>
                <a:rect b="b" l="l" r="r" t="t"/>
                <a:pathLst>
                  <a:path extrusionOk="0" h="1852" w="6339">
                    <a:moveTo>
                      <a:pt x="5843" y="0"/>
                    </a:moveTo>
                    <a:cubicBezTo>
                      <a:pt x="5808" y="0"/>
                      <a:pt x="5773" y="4"/>
                      <a:pt x="5738" y="13"/>
                    </a:cubicBezTo>
                    <a:lnTo>
                      <a:pt x="468" y="847"/>
                    </a:lnTo>
                    <a:cubicBezTo>
                      <a:pt x="201" y="880"/>
                      <a:pt x="1" y="1147"/>
                      <a:pt x="34" y="1414"/>
                    </a:cubicBezTo>
                    <a:cubicBezTo>
                      <a:pt x="96" y="1661"/>
                      <a:pt x="301" y="1851"/>
                      <a:pt x="570" y="1851"/>
                    </a:cubicBezTo>
                    <a:cubicBezTo>
                      <a:pt x="591" y="1851"/>
                      <a:pt x="613" y="1850"/>
                      <a:pt x="635" y="1848"/>
                    </a:cubicBezTo>
                    <a:lnTo>
                      <a:pt x="5872" y="1014"/>
                    </a:lnTo>
                    <a:cubicBezTo>
                      <a:pt x="6172" y="947"/>
                      <a:pt x="6339" y="680"/>
                      <a:pt x="6305" y="413"/>
                    </a:cubicBezTo>
                    <a:cubicBezTo>
                      <a:pt x="6276" y="182"/>
                      <a:pt x="6071" y="0"/>
                      <a:pt x="5843" y="0"/>
                    </a:cubicBezTo>
                    <a:close/>
                  </a:path>
                </a:pathLst>
              </a:cu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0" name="Google Shape;260;p25"/>
              <p:cNvSpPr/>
              <p:nvPr/>
            </p:nvSpPr>
            <p:spPr>
              <a:xfrm>
                <a:off x="2416900" y="1305550"/>
                <a:ext cx="265200" cy="92575"/>
              </a:xfrm>
              <a:custGeom>
                <a:rect b="b" l="l" r="r" t="t"/>
                <a:pathLst>
                  <a:path extrusionOk="0" h="3703" w="10608">
                    <a:moveTo>
                      <a:pt x="10374" y="0"/>
                    </a:moveTo>
                    <a:lnTo>
                      <a:pt x="0" y="2302"/>
                    </a:lnTo>
                    <a:lnTo>
                      <a:pt x="234" y="3703"/>
                    </a:lnTo>
                    <a:lnTo>
                      <a:pt x="10608" y="1568"/>
                    </a:lnTo>
                    <a:lnTo>
                      <a:pt x="1037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25"/>
              <p:cNvSpPr/>
              <p:nvPr/>
            </p:nvSpPr>
            <p:spPr>
              <a:xfrm>
                <a:off x="2366025" y="1303225"/>
                <a:ext cx="105100" cy="155375"/>
              </a:xfrm>
              <a:custGeom>
                <a:rect b="b" l="l" r="r" t="t"/>
                <a:pathLst>
                  <a:path extrusionOk="0" h="6215" w="4204">
                    <a:moveTo>
                      <a:pt x="1899" y="1"/>
                    </a:moveTo>
                    <a:cubicBezTo>
                      <a:pt x="1801" y="1"/>
                      <a:pt x="1702" y="9"/>
                      <a:pt x="1602" y="27"/>
                    </a:cubicBezTo>
                    <a:cubicBezTo>
                      <a:pt x="634" y="193"/>
                      <a:pt x="1" y="1094"/>
                      <a:pt x="134" y="2061"/>
                    </a:cubicBezTo>
                    <a:lnTo>
                      <a:pt x="568" y="4697"/>
                    </a:lnTo>
                    <a:cubicBezTo>
                      <a:pt x="690" y="5581"/>
                      <a:pt x="1481" y="6215"/>
                      <a:pt x="2355" y="6215"/>
                    </a:cubicBezTo>
                    <a:cubicBezTo>
                      <a:pt x="2437" y="6215"/>
                      <a:pt x="2520" y="6209"/>
                      <a:pt x="2602" y="6198"/>
                    </a:cubicBezTo>
                    <a:cubicBezTo>
                      <a:pt x="3536" y="6031"/>
                      <a:pt x="4204" y="5130"/>
                      <a:pt x="4070" y="4163"/>
                    </a:cubicBezTo>
                    <a:lnTo>
                      <a:pt x="3637" y="1494"/>
                    </a:lnTo>
                    <a:cubicBezTo>
                      <a:pt x="3487" y="627"/>
                      <a:pt x="2748" y="1"/>
                      <a:pt x="1899" y="1"/>
                    </a:cubicBezTo>
                    <a:close/>
                  </a:path>
                </a:pathLst>
              </a:cu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25"/>
              <p:cNvSpPr/>
              <p:nvPr/>
            </p:nvSpPr>
            <p:spPr>
              <a:xfrm>
                <a:off x="2653725" y="1216325"/>
                <a:ext cx="202675" cy="157000"/>
              </a:xfrm>
              <a:custGeom>
                <a:rect b="b" l="l" r="r" t="t"/>
                <a:pathLst>
                  <a:path extrusionOk="0" h="6280" w="8107">
                    <a:moveTo>
                      <a:pt x="7273" y="0"/>
                    </a:moveTo>
                    <a:lnTo>
                      <a:pt x="568" y="2669"/>
                    </a:lnTo>
                    <a:cubicBezTo>
                      <a:pt x="201" y="2802"/>
                      <a:pt x="1" y="3202"/>
                      <a:pt x="68" y="3569"/>
                    </a:cubicBezTo>
                    <a:lnTo>
                      <a:pt x="368" y="5571"/>
                    </a:lnTo>
                    <a:cubicBezTo>
                      <a:pt x="429" y="5967"/>
                      <a:pt x="796" y="6280"/>
                      <a:pt x="1215" y="6280"/>
                    </a:cubicBezTo>
                    <a:cubicBezTo>
                      <a:pt x="1255" y="6280"/>
                      <a:pt x="1295" y="6277"/>
                      <a:pt x="1335" y="6271"/>
                    </a:cubicBezTo>
                    <a:lnTo>
                      <a:pt x="8107" y="5170"/>
                    </a:lnTo>
                    <a:lnTo>
                      <a:pt x="7273" y="0"/>
                    </a:lnTo>
                    <a:close/>
                  </a:path>
                </a:pathLst>
              </a:custGeom>
              <a:solidFill>
                <a:srgbClr val="6FA8D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3" name="Google Shape;263;p25"/>
              <p:cNvSpPr/>
              <p:nvPr/>
            </p:nvSpPr>
            <p:spPr>
              <a:xfrm>
                <a:off x="2380200" y="1256250"/>
                <a:ext cx="39425" cy="33175"/>
              </a:xfrm>
              <a:custGeom>
                <a:rect b="b" l="l" r="r" t="t"/>
                <a:pathLst>
                  <a:path extrusionOk="0" h="1327" w="1577">
                    <a:moveTo>
                      <a:pt x="837" y="1"/>
                    </a:moveTo>
                    <a:cubicBezTo>
                      <a:pt x="814" y="1"/>
                      <a:pt x="791" y="2"/>
                      <a:pt x="768" y="4"/>
                    </a:cubicBezTo>
                    <a:cubicBezTo>
                      <a:pt x="167" y="104"/>
                      <a:pt x="1" y="838"/>
                      <a:pt x="468" y="1205"/>
                    </a:cubicBezTo>
                    <a:cubicBezTo>
                      <a:pt x="585" y="1289"/>
                      <a:pt x="715" y="1326"/>
                      <a:pt x="843" y="1326"/>
                    </a:cubicBezTo>
                    <a:cubicBezTo>
                      <a:pt x="1222" y="1326"/>
                      <a:pt x="1577" y="996"/>
                      <a:pt x="1502" y="571"/>
                    </a:cubicBezTo>
                    <a:cubicBezTo>
                      <a:pt x="1439" y="228"/>
                      <a:pt x="1172" y="1"/>
                      <a:pt x="837" y="1"/>
                    </a:cubicBezTo>
                    <a:close/>
                  </a:path>
                </a:pathLst>
              </a:cu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4" name="Google Shape;264;p25"/>
              <p:cNvSpPr/>
              <p:nvPr/>
            </p:nvSpPr>
            <p:spPr>
              <a:xfrm>
                <a:off x="2215075" y="1267075"/>
                <a:ext cx="158475" cy="46100"/>
              </a:xfrm>
              <a:custGeom>
                <a:rect b="b" l="l" r="r" t="t"/>
                <a:pathLst>
                  <a:path extrusionOk="0" h="1844" w="6339">
                    <a:moveTo>
                      <a:pt x="5773" y="1"/>
                    </a:moveTo>
                    <a:cubicBezTo>
                      <a:pt x="5750" y="1"/>
                      <a:pt x="5728" y="2"/>
                      <a:pt x="5705" y="5"/>
                    </a:cubicBezTo>
                    <a:lnTo>
                      <a:pt x="435" y="839"/>
                    </a:lnTo>
                    <a:cubicBezTo>
                      <a:pt x="168" y="872"/>
                      <a:pt x="1" y="1139"/>
                      <a:pt x="34" y="1406"/>
                    </a:cubicBezTo>
                    <a:cubicBezTo>
                      <a:pt x="65" y="1653"/>
                      <a:pt x="297" y="1843"/>
                      <a:pt x="543" y="1843"/>
                    </a:cubicBezTo>
                    <a:cubicBezTo>
                      <a:pt x="562" y="1843"/>
                      <a:pt x="582" y="1842"/>
                      <a:pt x="601" y="1839"/>
                    </a:cubicBezTo>
                    <a:lnTo>
                      <a:pt x="5872" y="1006"/>
                    </a:lnTo>
                    <a:cubicBezTo>
                      <a:pt x="6139" y="939"/>
                      <a:pt x="6339" y="705"/>
                      <a:pt x="6272" y="405"/>
                    </a:cubicBezTo>
                    <a:cubicBezTo>
                      <a:pt x="6242" y="161"/>
                      <a:pt x="6016" y="1"/>
                      <a:pt x="5773" y="1"/>
                    </a:cubicBezTo>
                    <a:close/>
                  </a:path>
                </a:pathLst>
              </a:cu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25"/>
              <p:cNvSpPr/>
              <p:nvPr/>
            </p:nvSpPr>
            <p:spPr>
              <a:xfrm>
                <a:off x="2429400" y="1232675"/>
                <a:ext cx="158475" cy="46300"/>
              </a:xfrm>
              <a:custGeom>
                <a:rect b="b" l="l" r="r" t="t"/>
                <a:pathLst>
                  <a:path extrusionOk="0" h="1852" w="6339">
                    <a:moveTo>
                      <a:pt x="5843" y="0"/>
                    </a:moveTo>
                    <a:cubicBezTo>
                      <a:pt x="5808" y="0"/>
                      <a:pt x="5773" y="4"/>
                      <a:pt x="5738" y="13"/>
                    </a:cubicBezTo>
                    <a:lnTo>
                      <a:pt x="468" y="847"/>
                    </a:lnTo>
                    <a:cubicBezTo>
                      <a:pt x="201" y="880"/>
                      <a:pt x="1" y="1147"/>
                      <a:pt x="34" y="1414"/>
                    </a:cubicBezTo>
                    <a:cubicBezTo>
                      <a:pt x="96" y="1661"/>
                      <a:pt x="301" y="1851"/>
                      <a:pt x="570" y="1851"/>
                    </a:cubicBezTo>
                    <a:cubicBezTo>
                      <a:pt x="591" y="1851"/>
                      <a:pt x="613" y="1850"/>
                      <a:pt x="635" y="1848"/>
                    </a:cubicBezTo>
                    <a:lnTo>
                      <a:pt x="5905" y="1014"/>
                    </a:lnTo>
                    <a:cubicBezTo>
                      <a:pt x="6172" y="947"/>
                      <a:pt x="6339" y="680"/>
                      <a:pt x="6305" y="413"/>
                    </a:cubicBezTo>
                    <a:cubicBezTo>
                      <a:pt x="6276" y="182"/>
                      <a:pt x="6071" y="0"/>
                      <a:pt x="5843" y="0"/>
                    </a:cubicBezTo>
                    <a:close/>
                  </a:path>
                </a:pathLst>
              </a:cu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25"/>
              <p:cNvSpPr/>
              <p:nvPr/>
            </p:nvSpPr>
            <p:spPr>
              <a:xfrm>
                <a:off x="2963525" y="1466000"/>
                <a:ext cx="597550" cy="188150"/>
              </a:xfrm>
              <a:custGeom>
                <a:rect b="b" l="l" r="r" t="t"/>
                <a:pathLst>
                  <a:path extrusionOk="0" h="7526" w="23902">
                    <a:moveTo>
                      <a:pt x="735" y="1"/>
                    </a:moveTo>
                    <a:cubicBezTo>
                      <a:pt x="181" y="1"/>
                      <a:pt x="1" y="839"/>
                      <a:pt x="585" y="1054"/>
                    </a:cubicBezTo>
                    <a:lnTo>
                      <a:pt x="23168" y="7526"/>
                    </a:lnTo>
                    <a:lnTo>
                      <a:pt x="23301" y="7526"/>
                    </a:lnTo>
                    <a:cubicBezTo>
                      <a:pt x="23534" y="7526"/>
                      <a:pt x="23735" y="7359"/>
                      <a:pt x="23801" y="7125"/>
                    </a:cubicBezTo>
                    <a:cubicBezTo>
                      <a:pt x="23901" y="6858"/>
                      <a:pt x="23735" y="6558"/>
                      <a:pt x="23434" y="6458"/>
                    </a:cubicBezTo>
                    <a:lnTo>
                      <a:pt x="885" y="20"/>
                    </a:lnTo>
                    <a:cubicBezTo>
                      <a:pt x="833" y="7"/>
                      <a:pt x="783" y="1"/>
                      <a:pt x="7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25"/>
              <p:cNvSpPr/>
              <p:nvPr/>
            </p:nvSpPr>
            <p:spPr>
              <a:xfrm>
                <a:off x="2960500" y="1464725"/>
                <a:ext cx="360400" cy="251125"/>
              </a:xfrm>
              <a:custGeom>
                <a:rect b="b" l="l" r="r" t="t"/>
                <a:pathLst>
                  <a:path extrusionOk="0" h="10045" w="14416">
                    <a:moveTo>
                      <a:pt x="813" y="1"/>
                    </a:moveTo>
                    <a:cubicBezTo>
                      <a:pt x="331" y="1"/>
                      <a:pt x="0" y="715"/>
                      <a:pt x="539" y="1039"/>
                    </a:cubicBezTo>
                    <a:lnTo>
                      <a:pt x="13381" y="9945"/>
                    </a:lnTo>
                    <a:cubicBezTo>
                      <a:pt x="13448" y="10012"/>
                      <a:pt x="13582" y="10045"/>
                      <a:pt x="13682" y="10045"/>
                    </a:cubicBezTo>
                    <a:cubicBezTo>
                      <a:pt x="14215" y="10045"/>
                      <a:pt x="14416" y="9344"/>
                      <a:pt x="13982" y="9044"/>
                    </a:cubicBezTo>
                    <a:lnTo>
                      <a:pt x="1173" y="138"/>
                    </a:lnTo>
                    <a:cubicBezTo>
                      <a:pt x="1051" y="41"/>
                      <a:pt x="927" y="1"/>
                      <a:pt x="8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8" name="Google Shape;268;p25"/>
              <p:cNvSpPr/>
              <p:nvPr/>
            </p:nvSpPr>
            <p:spPr>
              <a:xfrm>
                <a:off x="2563675" y="1465075"/>
                <a:ext cx="437400" cy="483450"/>
              </a:xfrm>
              <a:custGeom>
                <a:rect b="b" l="l" r="r" t="t"/>
                <a:pathLst>
                  <a:path extrusionOk="0" h="19338" w="17496">
                    <a:moveTo>
                      <a:pt x="16707" y="0"/>
                    </a:moveTo>
                    <a:cubicBezTo>
                      <a:pt x="16570" y="0"/>
                      <a:pt x="16429" y="57"/>
                      <a:pt x="16312" y="191"/>
                    </a:cubicBezTo>
                    <a:lnTo>
                      <a:pt x="334" y="18437"/>
                    </a:lnTo>
                    <a:cubicBezTo>
                      <a:pt x="0" y="18804"/>
                      <a:pt x="267" y="19338"/>
                      <a:pt x="734" y="19338"/>
                    </a:cubicBezTo>
                    <a:cubicBezTo>
                      <a:pt x="901" y="19338"/>
                      <a:pt x="1068" y="19271"/>
                      <a:pt x="1168" y="19171"/>
                    </a:cubicBezTo>
                    <a:lnTo>
                      <a:pt x="17146" y="924"/>
                    </a:lnTo>
                    <a:cubicBezTo>
                      <a:pt x="17496" y="500"/>
                      <a:pt x="17116" y="0"/>
                      <a:pt x="167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6"/>
          <p:cNvSpPr/>
          <p:nvPr/>
        </p:nvSpPr>
        <p:spPr>
          <a:xfrm>
            <a:off x="804176" y="4880325"/>
            <a:ext cx="7704150" cy="263168"/>
          </a:xfrm>
          <a:custGeom>
            <a:rect b="b" l="l" r="r" t="t"/>
            <a:pathLst>
              <a:path extrusionOk="0" h="9441" w="161716">
                <a:moveTo>
                  <a:pt x="80858" y="1"/>
                </a:moveTo>
                <a:cubicBezTo>
                  <a:pt x="36193" y="1"/>
                  <a:pt x="0" y="2136"/>
                  <a:pt x="0" y="4738"/>
                </a:cubicBezTo>
                <a:cubicBezTo>
                  <a:pt x="0" y="7339"/>
                  <a:pt x="36193" y="9441"/>
                  <a:pt x="80858" y="9441"/>
                </a:cubicBezTo>
                <a:cubicBezTo>
                  <a:pt x="125523" y="9441"/>
                  <a:pt x="161716" y="7339"/>
                  <a:pt x="161716" y="4738"/>
                </a:cubicBezTo>
                <a:cubicBezTo>
                  <a:pt x="161716" y="2136"/>
                  <a:pt x="125523" y="1"/>
                  <a:pt x="80858" y="1"/>
                </a:cubicBezTo>
                <a:close/>
              </a:path>
            </a:pathLst>
          </a:cu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6"/>
          <p:cNvSpPr txBox="1"/>
          <p:nvPr>
            <p:ph idx="4294967295" type="title"/>
          </p:nvPr>
        </p:nvSpPr>
        <p:spPr>
          <a:xfrm>
            <a:off x="1644900" y="0"/>
            <a:ext cx="4003500" cy="8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WHY ROBOTICS?</a:t>
            </a:r>
            <a:endParaRPr sz="3400"/>
          </a:p>
        </p:txBody>
      </p:sp>
      <p:grpSp>
        <p:nvGrpSpPr>
          <p:cNvPr id="275" name="Google Shape;275;p26"/>
          <p:cNvGrpSpPr/>
          <p:nvPr/>
        </p:nvGrpSpPr>
        <p:grpSpPr>
          <a:xfrm flipH="1">
            <a:off x="84182" y="1129445"/>
            <a:ext cx="2186108" cy="3872244"/>
            <a:chOff x="2319665" y="540000"/>
            <a:chExt cx="1876488" cy="4015184"/>
          </a:xfrm>
        </p:grpSpPr>
        <p:sp>
          <p:nvSpPr>
            <p:cNvPr id="276" name="Google Shape;276;p26"/>
            <p:cNvSpPr/>
            <p:nvPr/>
          </p:nvSpPr>
          <p:spPr>
            <a:xfrm>
              <a:off x="3094252" y="1699525"/>
              <a:ext cx="370096" cy="316186"/>
            </a:xfrm>
            <a:custGeom>
              <a:rect b="b" l="l" r="r" t="t"/>
              <a:pathLst>
                <a:path extrusionOk="0" h="11343" w="13277">
                  <a:moveTo>
                    <a:pt x="7606" y="502"/>
                  </a:moveTo>
                  <a:cubicBezTo>
                    <a:pt x="10441" y="502"/>
                    <a:pt x="12776" y="2837"/>
                    <a:pt x="12776" y="5705"/>
                  </a:cubicBezTo>
                  <a:cubicBezTo>
                    <a:pt x="12776" y="8816"/>
                    <a:pt x="10232" y="10876"/>
                    <a:pt x="7574" y="10876"/>
                  </a:cubicBezTo>
                  <a:cubicBezTo>
                    <a:pt x="6298" y="10876"/>
                    <a:pt x="4996" y="10401"/>
                    <a:pt x="3936" y="9341"/>
                  </a:cubicBezTo>
                  <a:cubicBezTo>
                    <a:pt x="667" y="6106"/>
                    <a:pt x="2969" y="502"/>
                    <a:pt x="7606" y="502"/>
                  </a:cubicBezTo>
                  <a:close/>
                  <a:moveTo>
                    <a:pt x="7561" y="1"/>
                  </a:moveTo>
                  <a:cubicBezTo>
                    <a:pt x="6171" y="1"/>
                    <a:pt x="4755" y="517"/>
                    <a:pt x="3603" y="1669"/>
                  </a:cubicBezTo>
                  <a:cubicBezTo>
                    <a:pt x="0" y="5238"/>
                    <a:pt x="2535" y="11343"/>
                    <a:pt x="7606" y="11343"/>
                  </a:cubicBezTo>
                  <a:cubicBezTo>
                    <a:pt x="10708" y="11343"/>
                    <a:pt x="13243" y="8808"/>
                    <a:pt x="13276" y="5705"/>
                  </a:cubicBezTo>
                  <a:cubicBezTo>
                    <a:pt x="13276" y="2272"/>
                    <a:pt x="10477" y="1"/>
                    <a:pt x="75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26"/>
            <p:cNvSpPr/>
            <p:nvPr/>
          </p:nvSpPr>
          <p:spPr>
            <a:xfrm>
              <a:off x="3094252" y="1597221"/>
              <a:ext cx="370096" cy="316214"/>
            </a:xfrm>
            <a:custGeom>
              <a:rect b="b" l="l" r="r" t="t"/>
              <a:pathLst>
                <a:path extrusionOk="0" h="11344" w="13277">
                  <a:moveTo>
                    <a:pt x="7606" y="502"/>
                  </a:moveTo>
                  <a:cubicBezTo>
                    <a:pt x="10441" y="502"/>
                    <a:pt x="12776" y="2804"/>
                    <a:pt x="12776" y="5673"/>
                  </a:cubicBezTo>
                  <a:cubicBezTo>
                    <a:pt x="12776" y="8808"/>
                    <a:pt x="10229" y="10875"/>
                    <a:pt x="7569" y="10875"/>
                  </a:cubicBezTo>
                  <a:cubicBezTo>
                    <a:pt x="6295" y="10875"/>
                    <a:pt x="4995" y="10401"/>
                    <a:pt x="3936" y="9342"/>
                  </a:cubicBezTo>
                  <a:cubicBezTo>
                    <a:pt x="667" y="6073"/>
                    <a:pt x="2969" y="502"/>
                    <a:pt x="7606" y="502"/>
                  </a:cubicBezTo>
                  <a:close/>
                  <a:moveTo>
                    <a:pt x="7566" y="1"/>
                  </a:moveTo>
                  <a:cubicBezTo>
                    <a:pt x="6174" y="1"/>
                    <a:pt x="4756" y="516"/>
                    <a:pt x="3603" y="1670"/>
                  </a:cubicBezTo>
                  <a:cubicBezTo>
                    <a:pt x="0" y="5239"/>
                    <a:pt x="2535" y="11344"/>
                    <a:pt x="7606" y="11344"/>
                  </a:cubicBezTo>
                  <a:cubicBezTo>
                    <a:pt x="10708" y="11344"/>
                    <a:pt x="13243" y="8808"/>
                    <a:pt x="13276" y="5673"/>
                  </a:cubicBezTo>
                  <a:cubicBezTo>
                    <a:pt x="13276" y="2264"/>
                    <a:pt x="10480" y="1"/>
                    <a:pt x="75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26"/>
            <p:cNvSpPr/>
            <p:nvPr/>
          </p:nvSpPr>
          <p:spPr>
            <a:xfrm>
              <a:off x="3223485" y="990251"/>
              <a:ext cx="219488" cy="188602"/>
            </a:xfrm>
            <a:custGeom>
              <a:rect b="b" l="l" r="r" t="t"/>
              <a:pathLst>
                <a:path extrusionOk="0" h="6766" w="7874">
                  <a:moveTo>
                    <a:pt x="4504" y="294"/>
                  </a:moveTo>
                  <a:cubicBezTo>
                    <a:pt x="6205" y="294"/>
                    <a:pt x="7573" y="1695"/>
                    <a:pt x="7573" y="3396"/>
                  </a:cubicBezTo>
                  <a:cubicBezTo>
                    <a:pt x="7573" y="5246"/>
                    <a:pt x="6062" y="6471"/>
                    <a:pt x="4475" y="6471"/>
                  </a:cubicBezTo>
                  <a:cubicBezTo>
                    <a:pt x="3716" y="6471"/>
                    <a:pt x="2939" y="6191"/>
                    <a:pt x="2302" y="5564"/>
                  </a:cubicBezTo>
                  <a:cubicBezTo>
                    <a:pt x="368" y="3630"/>
                    <a:pt x="1735" y="294"/>
                    <a:pt x="4504" y="294"/>
                  </a:cubicBezTo>
                  <a:close/>
                  <a:moveTo>
                    <a:pt x="4460" y="0"/>
                  </a:moveTo>
                  <a:cubicBezTo>
                    <a:pt x="3633" y="0"/>
                    <a:pt x="2790" y="307"/>
                    <a:pt x="2102" y="995"/>
                  </a:cubicBezTo>
                  <a:cubicBezTo>
                    <a:pt x="1" y="3129"/>
                    <a:pt x="1502" y="6732"/>
                    <a:pt x="4504" y="6765"/>
                  </a:cubicBezTo>
                  <a:cubicBezTo>
                    <a:pt x="6339" y="6732"/>
                    <a:pt x="7873" y="5231"/>
                    <a:pt x="7873" y="3396"/>
                  </a:cubicBezTo>
                  <a:cubicBezTo>
                    <a:pt x="7873" y="1361"/>
                    <a:pt x="6202" y="0"/>
                    <a:pt x="44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26"/>
            <p:cNvSpPr/>
            <p:nvPr/>
          </p:nvSpPr>
          <p:spPr>
            <a:xfrm>
              <a:off x="3204892" y="963686"/>
              <a:ext cx="219460" cy="188184"/>
            </a:xfrm>
            <a:custGeom>
              <a:rect b="b" l="l" r="r" t="t"/>
              <a:pathLst>
                <a:path extrusionOk="0" h="6751" w="7873">
                  <a:moveTo>
                    <a:pt x="4504" y="280"/>
                  </a:moveTo>
                  <a:cubicBezTo>
                    <a:pt x="6205" y="280"/>
                    <a:pt x="7573" y="1681"/>
                    <a:pt x="7573" y="3382"/>
                  </a:cubicBezTo>
                  <a:cubicBezTo>
                    <a:pt x="7573" y="5232"/>
                    <a:pt x="6062" y="6456"/>
                    <a:pt x="4475" y="6456"/>
                  </a:cubicBezTo>
                  <a:cubicBezTo>
                    <a:pt x="3716" y="6456"/>
                    <a:pt x="2939" y="6176"/>
                    <a:pt x="2302" y="5550"/>
                  </a:cubicBezTo>
                  <a:cubicBezTo>
                    <a:pt x="368" y="3615"/>
                    <a:pt x="1735" y="280"/>
                    <a:pt x="4504" y="280"/>
                  </a:cubicBezTo>
                  <a:close/>
                  <a:moveTo>
                    <a:pt x="4459" y="1"/>
                  </a:moveTo>
                  <a:cubicBezTo>
                    <a:pt x="3632" y="1"/>
                    <a:pt x="2789" y="304"/>
                    <a:pt x="2102" y="980"/>
                  </a:cubicBezTo>
                  <a:cubicBezTo>
                    <a:pt x="1" y="3115"/>
                    <a:pt x="1502" y="6751"/>
                    <a:pt x="4504" y="6751"/>
                  </a:cubicBezTo>
                  <a:cubicBezTo>
                    <a:pt x="6372" y="6751"/>
                    <a:pt x="7873" y="5217"/>
                    <a:pt x="7873" y="3382"/>
                  </a:cubicBezTo>
                  <a:cubicBezTo>
                    <a:pt x="7873" y="1346"/>
                    <a:pt x="6201" y="1"/>
                    <a:pt x="44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26"/>
            <p:cNvSpPr/>
            <p:nvPr/>
          </p:nvSpPr>
          <p:spPr>
            <a:xfrm>
              <a:off x="2377312" y="727187"/>
              <a:ext cx="752263" cy="659941"/>
            </a:xfrm>
            <a:custGeom>
              <a:rect b="b" l="l" r="r" t="t"/>
              <a:pathLst>
                <a:path extrusionOk="0" h="23675" w="26987">
                  <a:moveTo>
                    <a:pt x="2252" y="1"/>
                  </a:moveTo>
                  <a:cubicBezTo>
                    <a:pt x="1533" y="1"/>
                    <a:pt x="366" y="210"/>
                    <a:pt x="1" y="491"/>
                  </a:cubicBezTo>
                  <a:cubicBezTo>
                    <a:pt x="835" y="4594"/>
                    <a:pt x="8073" y="13867"/>
                    <a:pt x="9774" y="15335"/>
                  </a:cubicBezTo>
                  <a:cubicBezTo>
                    <a:pt x="13711" y="18704"/>
                    <a:pt x="24819" y="23674"/>
                    <a:pt x="24819" y="23674"/>
                  </a:cubicBezTo>
                  <a:lnTo>
                    <a:pt x="26987" y="16703"/>
                  </a:lnTo>
                  <a:cubicBezTo>
                    <a:pt x="26987" y="16703"/>
                    <a:pt x="13944" y="12867"/>
                    <a:pt x="13010" y="11265"/>
                  </a:cubicBezTo>
                  <a:cubicBezTo>
                    <a:pt x="11776" y="9131"/>
                    <a:pt x="4404" y="2326"/>
                    <a:pt x="2603" y="24"/>
                  </a:cubicBezTo>
                  <a:cubicBezTo>
                    <a:pt x="2507" y="8"/>
                    <a:pt x="2388" y="1"/>
                    <a:pt x="2252" y="1"/>
                  </a:cubicBezTo>
                  <a:close/>
                </a:path>
              </a:pathLst>
            </a:custGeom>
            <a:solidFill>
              <a:srgbClr val="5F81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26"/>
            <p:cNvSpPr/>
            <p:nvPr/>
          </p:nvSpPr>
          <p:spPr>
            <a:xfrm>
              <a:off x="2319665" y="644144"/>
              <a:ext cx="139514" cy="121842"/>
            </a:xfrm>
            <a:custGeom>
              <a:rect b="b" l="l" r="r" t="t"/>
              <a:pathLst>
                <a:path extrusionOk="0" h="4371" w="5005">
                  <a:moveTo>
                    <a:pt x="3903" y="1"/>
                  </a:moveTo>
                  <a:lnTo>
                    <a:pt x="1" y="234"/>
                  </a:lnTo>
                  <a:cubicBezTo>
                    <a:pt x="568" y="1736"/>
                    <a:pt x="1368" y="3103"/>
                    <a:pt x="2369" y="4371"/>
                  </a:cubicBezTo>
                  <a:lnTo>
                    <a:pt x="5004" y="3503"/>
                  </a:lnTo>
                  <a:lnTo>
                    <a:pt x="3903" y="1"/>
                  </a:ln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26"/>
            <p:cNvSpPr/>
            <p:nvPr/>
          </p:nvSpPr>
          <p:spPr>
            <a:xfrm>
              <a:off x="2319665" y="540000"/>
              <a:ext cx="108824" cy="110692"/>
            </a:xfrm>
            <a:custGeom>
              <a:rect b="b" l="l" r="r" t="t"/>
              <a:pathLst>
                <a:path extrusionOk="0" h="3971" w="3904">
                  <a:moveTo>
                    <a:pt x="2169" y="1"/>
                  </a:moveTo>
                  <a:lnTo>
                    <a:pt x="234" y="768"/>
                  </a:lnTo>
                  <a:lnTo>
                    <a:pt x="1" y="3970"/>
                  </a:lnTo>
                  <a:lnTo>
                    <a:pt x="3903" y="3704"/>
                  </a:lnTo>
                  <a:lnTo>
                    <a:pt x="2169" y="1"/>
                  </a:ln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26"/>
            <p:cNvSpPr/>
            <p:nvPr/>
          </p:nvSpPr>
          <p:spPr>
            <a:xfrm>
              <a:off x="2935248" y="1184630"/>
              <a:ext cx="612776" cy="632177"/>
            </a:xfrm>
            <a:custGeom>
              <a:rect b="b" l="l" r="r" t="t"/>
              <a:pathLst>
                <a:path extrusionOk="0" h="22679" w="21983">
                  <a:moveTo>
                    <a:pt x="11925" y="1"/>
                  </a:moveTo>
                  <a:cubicBezTo>
                    <a:pt x="10583" y="1"/>
                    <a:pt x="9240" y="43"/>
                    <a:pt x="7906" y="126"/>
                  </a:cubicBezTo>
                  <a:cubicBezTo>
                    <a:pt x="6738" y="226"/>
                    <a:pt x="5604" y="426"/>
                    <a:pt x="4670" y="593"/>
                  </a:cubicBezTo>
                  <a:cubicBezTo>
                    <a:pt x="3269" y="860"/>
                    <a:pt x="2135" y="1927"/>
                    <a:pt x="1768" y="3295"/>
                  </a:cubicBezTo>
                  <a:cubicBezTo>
                    <a:pt x="767" y="7164"/>
                    <a:pt x="200" y="11134"/>
                    <a:pt x="100" y="15137"/>
                  </a:cubicBezTo>
                  <a:cubicBezTo>
                    <a:pt x="0" y="19106"/>
                    <a:pt x="3136" y="22442"/>
                    <a:pt x="7139" y="22542"/>
                  </a:cubicBezTo>
                  <a:lnTo>
                    <a:pt x="12576" y="22675"/>
                  </a:lnTo>
                  <a:cubicBezTo>
                    <a:pt x="12642" y="22677"/>
                    <a:pt x="12707" y="22678"/>
                    <a:pt x="12773" y="22678"/>
                  </a:cubicBezTo>
                  <a:cubicBezTo>
                    <a:pt x="16224" y="22678"/>
                    <a:pt x="19155" y="20108"/>
                    <a:pt x="19547" y="16671"/>
                  </a:cubicBezTo>
                  <a:cubicBezTo>
                    <a:pt x="19914" y="13736"/>
                    <a:pt x="20515" y="9566"/>
                    <a:pt x="21749" y="3261"/>
                  </a:cubicBezTo>
                  <a:cubicBezTo>
                    <a:pt x="21982" y="1961"/>
                    <a:pt x="21115" y="693"/>
                    <a:pt x="19781" y="526"/>
                  </a:cubicBezTo>
                  <a:cubicBezTo>
                    <a:pt x="18680" y="359"/>
                    <a:pt x="17279" y="193"/>
                    <a:pt x="15945" y="126"/>
                  </a:cubicBezTo>
                  <a:cubicBezTo>
                    <a:pt x="14611" y="43"/>
                    <a:pt x="13268" y="1"/>
                    <a:pt x="11925" y="1"/>
                  </a:cubicBezTo>
                  <a:close/>
                </a:path>
              </a:pathLst>
            </a:custGeom>
            <a:solidFill>
              <a:srgbClr val="96AB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26"/>
            <p:cNvSpPr/>
            <p:nvPr/>
          </p:nvSpPr>
          <p:spPr>
            <a:xfrm>
              <a:off x="3093304" y="978906"/>
              <a:ext cx="286416" cy="282708"/>
            </a:xfrm>
            <a:custGeom>
              <a:rect b="b" l="l" r="r" t="t"/>
              <a:pathLst>
                <a:path extrusionOk="0" h="10142" w="10275">
                  <a:moveTo>
                    <a:pt x="9408" y="1"/>
                  </a:moveTo>
                  <a:lnTo>
                    <a:pt x="4637" y="1268"/>
                  </a:lnTo>
                  <a:cubicBezTo>
                    <a:pt x="5071" y="3270"/>
                    <a:pt x="5138" y="6839"/>
                    <a:pt x="2236" y="7506"/>
                  </a:cubicBezTo>
                  <a:cubicBezTo>
                    <a:pt x="2236" y="7506"/>
                    <a:pt x="1" y="10141"/>
                    <a:pt x="4371" y="10141"/>
                  </a:cubicBezTo>
                  <a:cubicBezTo>
                    <a:pt x="9174" y="10141"/>
                    <a:pt x="10275" y="7506"/>
                    <a:pt x="10275" y="7506"/>
                  </a:cubicBezTo>
                  <a:cubicBezTo>
                    <a:pt x="8507" y="5771"/>
                    <a:pt x="8840" y="2569"/>
                    <a:pt x="940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6"/>
            <p:cNvSpPr/>
            <p:nvPr/>
          </p:nvSpPr>
          <p:spPr>
            <a:xfrm>
              <a:off x="3218857" y="977986"/>
              <a:ext cx="135779" cy="154372"/>
            </a:xfrm>
            <a:custGeom>
              <a:rect b="b" l="l" r="r" t="t"/>
              <a:pathLst>
                <a:path extrusionOk="0" h="5538" w="4871">
                  <a:moveTo>
                    <a:pt x="4870" y="0"/>
                  </a:moveTo>
                  <a:lnTo>
                    <a:pt x="133" y="1301"/>
                  </a:lnTo>
                  <a:cubicBezTo>
                    <a:pt x="400" y="2469"/>
                    <a:pt x="534" y="4170"/>
                    <a:pt x="0" y="5537"/>
                  </a:cubicBezTo>
                  <a:cubicBezTo>
                    <a:pt x="434" y="5437"/>
                    <a:pt x="867" y="5304"/>
                    <a:pt x="1301" y="5104"/>
                  </a:cubicBezTo>
                  <a:cubicBezTo>
                    <a:pt x="2935" y="4337"/>
                    <a:pt x="3769" y="3136"/>
                    <a:pt x="4637" y="1368"/>
                  </a:cubicBezTo>
                  <a:cubicBezTo>
                    <a:pt x="4703" y="901"/>
                    <a:pt x="4803" y="434"/>
                    <a:pt x="4870" y="0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26"/>
            <p:cNvSpPr/>
            <p:nvPr/>
          </p:nvSpPr>
          <p:spPr>
            <a:xfrm>
              <a:off x="3305328" y="933357"/>
              <a:ext cx="126246" cy="102329"/>
            </a:xfrm>
            <a:custGeom>
              <a:rect b="b" l="l" r="r" t="t"/>
              <a:pathLst>
                <a:path extrusionOk="0" h="3671" w="4529">
                  <a:moveTo>
                    <a:pt x="1749" y="0"/>
                  </a:moveTo>
                  <a:cubicBezTo>
                    <a:pt x="1577" y="0"/>
                    <a:pt x="1404" y="31"/>
                    <a:pt x="1234" y="100"/>
                  </a:cubicBezTo>
                  <a:cubicBezTo>
                    <a:pt x="267" y="534"/>
                    <a:pt x="0" y="1835"/>
                    <a:pt x="801" y="2602"/>
                  </a:cubicBezTo>
                  <a:cubicBezTo>
                    <a:pt x="1368" y="3236"/>
                    <a:pt x="2202" y="3636"/>
                    <a:pt x="3069" y="3669"/>
                  </a:cubicBezTo>
                  <a:cubicBezTo>
                    <a:pt x="3085" y="3670"/>
                    <a:pt x="3102" y="3670"/>
                    <a:pt x="3118" y="3670"/>
                  </a:cubicBezTo>
                  <a:cubicBezTo>
                    <a:pt x="4213" y="3670"/>
                    <a:pt x="4529" y="2555"/>
                    <a:pt x="3970" y="1601"/>
                  </a:cubicBezTo>
                  <a:cubicBezTo>
                    <a:pt x="3577" y="872"/>
                    <a:pt x="2665" y="0"/>
                    <a:pt x="1749" y="0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26"/>
            <p:cNvSpPr/>
            <p:nvPr/>
          </p:nvSpPr>
          <p:spPr>
            <a:xfrm>
              <a:off x="3103355" y="740082"/>
              <a:ext cx="326221" cy="381107"/>
            </a:xfrm>
            <a:custGeom>
              <a:rect b="b" l="l" r="r" t="t"/>
              <a:pathLst>
                <a:path extrusionOk="0" h="13672" w="11703">
                  <a:moveTo>
                    <a:pt x="6268" y="1"/>
                  </a:moveTo>
                  <a:cubicBezTo>
                    <a:pt x="6002" y="1"/>
                    <a:pt x="5730" y="23"/>
                    <a:pt x="5454" y="71"/>
                  </a:cubicBezTo>
                  <a:cubicBezTo>
                    <a:pt x="1785" y="671"/>
                    <a:pt x="84" y="5641"/>
                    <a:pt x="51" y="8877"/>
                  </a:cubicBezTo>
                  <a:cubicBezTo>
                    <a:pt x="0" y="11568"/>
                    <a:pt x="2149" y="13671"/>
                    <a:pt x="4583" y="13671"/>
                  </a:cubicBezTo>
                  <a:cubicBezTo>
                    <a:pt x="5377" y="13671"/>
                    <a:pt x="6201" y="13447"/>
                    <a:pt x="6989" y="12947"/>
                  </a:cubicBezTo>
                  <a:cubicBezTo>
                    <a:pt x="9124" y="11579"/>
                    <a:pt x="9591" y="9544"/>
                    <a:pt x="10658" y="6175"/>
                  </a:cubicBezTo>
                  <a:cubicBezTo>
                    <a:pt x="11703" y="3102"/>
                    <a:pt x="9379" y="1"/>
                    <a:pt x="6268" y="1"/>
                  </a:cubicBezTo>
                  <a:close/>
                </a:path>
              </a:pathLst>
            </a:custGeom>
            <a:solidFill>
              <a:srgbClr val="A5B7C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88" name="Google Shape;288;p26"/>
            <p:cNvGrpSpPr/>
            <p:nvPr/>
          </p:nvGrpSpPr>
          <p:grpSpPr>
            <a:xfrm>
              <a:off x="3194661" y="748986"/>
              <a:ext cx="212047" cy="132546"/>
              <a:chOff x="3194661" y="748986"/>
              <a:chExt cx="212047" cy="132546"/>
            </a:xfrm>
          </p:grpSpPr>
          <p:sp>
            <p:nvSpPr>
              <p:cNvPr id="289" name="Google Shape;289;p26"/>
              <p:cNvSpPr/>
              <p:nvPr/>
            </p:nvSpPr>
            <p:spPr>
              <a:xfrm>
                <a:off x="3194661" y="748986"/>
                <a:ext cx="183222" cy="123235"/>
              </a:xfrm>
              <a:custGeom>
                <a:rect b="b" l="l" r="r" t="t"/>
                <a:pathLst>
                  <a:path extrusionOk="0" h="4421" w="6573">
                    <a:moveTo>
                      <a:pt x="2794" y="0"/>
                    </a:moveTo>
                    <a:cubicBezTo>
                      <a:pt x="2774" y="0"/>
                      <a:pt x="2754" y="3"/>
                      <a:pt x="2736" y="9"/>
                    </a:cubicBezTo>
                    <a:cubicBezTo>
                      <a:pt x="2636" y="9"/>
                      <a:pt x="2536" y="76"/>
                      <a:pt x="2469" y="176"/>
                    </a:cubicBezTo>
                    <a:cubicBezTo>
                      <a:pt x="2420" y="127"/>
                      <a:pt x="2336" y="96"/>
                      <a:pt x="2255" y="96"/>
                    </a:cubicBezTo>
                    <a:cubicBezTo>
                      <a:pt x="2225" y="96"/>
                      <a:pt x="2196" y="100"/>
                      <a:pt x="2169" y="109"/>
                    </a:cubicBezTo>
                    <a:cubicBezTo>
                      <a:pt x="2069" y="143"/>
                      <a:pt x="1969" y="209"/>
                      <a:pt x="1902" y="310"/>
                    </a:cubicBezTo>
                    <a:cubicBezTo>
                      <a:pt x="1863" y="270"/>
                      <a:pt x="1801" y="254"/>
                      <a:pt x="1736" y="254"/>
                    </a:cubicBezTo>
                    <a:cubicBezTo>
                      <a:pt x="1691" y="254"/>
                      <a:pt x="1643" y="262"/>
                      <a:pt x="1602" y="276"/>
                    </a:cubicBezTo>
                    <a:cubicBezTo>
                      <a:pt x="1502" y="343"/>
                      <a:pt x="1402" y="443"/>
                      <a:pt x="1402" y="543"/>
                    </a:cubicBezTo>
                    <a:cubicBezTo>
                      <a:pt x="1346" y="529"/>
                      <a:pt x="1297" y="521"/>
                      <a:pt x="1251" y="521"/>
                    </a:cubicBezTo>
                    <a:cubicBezTo>
                      <a:pt x="1185" y="521"/>
                      <a:pt x="1127" y="537"/>
                      <a:pt x="1068" y="576"/>
                    </a:cubicBezTo>
                    <a:cubicBezTo>
                      <a:pt x="968" y="643"/>
                      <a:pt x="901" y="743"/>
                      <a:pt x="901" y="843"/>
                    </a:cubicBezTo>
                    <a:cubicBezTo>
                      <a:pt x="801" y="843"/>
                      <a:pt x="668" y="843"/>
                      <a:pt x="601" y="943"/>
                    </a:cubicBezTo>
                    <a:cubicBezTo>
                      <a:pt x="501" y="1010"/>
                      <a:pt x="434" y="1143"/>
                      <a:pt x="468" y="1277"/>
                    </a:cubicBezTo>
                    <a:cubicBezTo>
                      <a:pt x="301" y="1277"/>
                      <a:pt x="201" y="1344"/>
                      <a:pt x="134" y="1477"/>
                    </a:cubicBezTo>
                    <a:cubicBezTo>
                      <a:pt x="67" y="1610"/>
                      <a:pt x="67" y="1777"/>
                      <a:pt x="168" y="1911"/>
                    </a:cubicBezTo>
                    <a:cubicBezTo>
                      <a:pt x="67" y="1977"/>
                      <a:pt x="1" y="2144"/>
                      <a:pt x="34" y="2278"/>
                    </a:cubicBezTo>
                    <a:cubicBezTo>
                      <a:pt x="34" y="2411"/>
                      <a:pt x="134" y="2544"/>
                      <a:pt x="268" y="2578"/>
                    </a:cubicBezTo>
                    <a:cubicBezTo>
                      <a:pt x="234" y="2711"/>
                      <a:pt x="268" y="2845"/>
                      <a:pt x="368" y="2978"/>
                    </a:cubicBezTo>
                    <a:cubicBezTo>
                      <a:pt x="431" y="3042"/>
                      <a:pt x="508" y="3065"/>
                      <a:pt x="590" y="3065"/>
                    </a:cubicBezTo>
                    <a:cubicBezTo>
                      <a:pt x="637" y="3065"/>
                      <a:pt x="686" y="3057"/>
                      <a:pt x="735" y="3045"/>
                    </a:cubicBezTo>
                    <a:cubicBezTo>
                      <a:pt x="781" y="3207"/>
                      <a:pt x="924" y="3305"/>
                      <a:pt x="1074" y="3305"/>
                    </a:cubicBezTo>
                    <a:cubicBezTo>
                      <a:pt x="1140" y="3305"/>
                      <a:pt x="1207" y="3286"/>
                      <a:pt x="1268" y="3245"/>
                    </a:cubicBezTo>
                    <a:cubicBezTo>
                      <a:pt x="1302" y="3312"/>
                      <a:pt x="1368" y="3412"/>
                      <a:pt x="1468" y="3445"/>
                    </a:cubicBezTo>
                    <a:cubicBezTo>
                      <a:pt x="1569" y="3445"/>
                      <a:pt x="1702" y="3445"/>
                      <a:pt x="1769" y="3378"/>
                    </a:cubicBezTo>
                    <a:cubicBezTo>
                      <a:pt x="1802" y="3478"/>
                      <a:pt x="1902" y="3545"/>
                      <a:pt x="2002" y="3579"/>
                    </a:cubicBezTo>
                    <a:cubicBezTo>
                      <a:pt x="2102" y="3579"/>
                      <a:pt x="2202" y="3579"/>
                      <a:pt x="2269" y="3512"/>
                    </a:cubicBezTo>
                    <a:cubicBezTo>
                      <a:pt x="2336" y="3612"/>
                      <a:pt x="2402" y="3679"/>
                      <a:pt x="2503" y="3712"/>
                    </a:cubicBezTo>
                    <a:cubicBezTo>
                      <a:pt x="2529" y="3721"/>
                      <a:pt x="2556" y="3725"/>
                      <a:pt x="2583" y="3725"/>
                    </a:cubicBezTo>
                    <a:cubicBezTo>
                      <a:pt x="2656" y="3725"/>
                      <a:pt x="2729" y="3694"/>
                      <a:pt x="2803" y="3645"/>
                    </a:cubicBezTo>
                    <a:cubicBezTo>
                      <a:pt x="2836" y="3745"/>
                      <a:pt x="2903" y="3812"/>
                      <a:pt x="3003" y="3845"/>
                    </a:cubicBezTo>
                    <a:cubicBezTo>
                      <a:pt x="3030" y="3854"/>
                      <a:pt x="3057" y="3858"/>
                      <a:pt x="3083" y="3858"/>
                    </a:cubicBezTo>
                    <a:cubicBezTo>
                      <a:pt x="3157" y="3858"/>
                      <a:pt x="3230" y="3827"/>
                      <a:pt x="3303" y="3779"/>
                    </a:cubicBezTo>
                    <a:cubicBezTo>
                      <a:pt x="3336" y="3879"/>
                      <a:pt x="3437" y="3945"/>
                      <a:pt x="3537" y="3979"/>
                    </a:cubicBezTo>
                    <a:cubicBezTo>
                      <a:pt x="3556" y="3989"/>
                      <a:pt x="3581" y="3993"/>
                      <a:pt x="3609" y="3993"/>
                    </a:cubicBezTo>
                    <a:cubicBezTo>
                      <a:pt x="3676" y="3993"/>
                      <a:pt x="3756" y="3969"/>
                      <a:pt x="3803" y="3945"/>
                    </a:cubicBezTo>
                    <a:cubicBezTo>
                      <a:pt x="3837" y="4012"/>
                      <a:pt x="3937" y="4079"/>
                      <a:pt x="4037" y="4112"/>
                    </a:cubicBezTo>
                    <a:cubicBezTo>
                      <a:pt x="4078" y="4126"/>
                      <a:pt x="4120" y="4134"/>
                      <a:pt x="4159" y="4134"/>
                    </a:cubicBezTo>
                    <a:cubicBezTo>
                      <a:pt x="4214" y="4134"/>
                      <a:pt x="4265" y="4118"/>
                      <a:pt x="4304" y="4079"/>
                    </a:cubicBezTo>
                    <a:cubicBezTo>
                      <a:pt x="4368" y="4208"/>
                      <a:pt x="4489" y="4282"/>
                      <a:pt x="4620" y="4282"/>
                    </a:cubicBezTo>
                    <a:cubicBezTo>
                      <a:pt x="4692" y="4282"/>
                      <a:pt x="4767" y="4260"/>
                      <a:pt x="4838" y="4212"/>
                    </a:cubicBezTo>
                    <a:cubicBezTo>
                      <a:pt x="4871" y="4312"/>
                      <a:pt x="4938" y="4379"/>
                      <a:pt x="5038" y="4412"/>
                    </a:cubicBezTo>
                    <a:lnTo>
                      <a:pt x="5071" y="4412"/>
                    </a:lnTo>
                    <a:cubicBezTo>
                      <a:pt x="5094" y="4418"/>
                      <a:pt x="5117" y="4421"/>
                      <a:pt x="5140" y="4421"/>
                    </a:cubicBezTo>
                    <a:cubicBezTo>
                      <a:pt x="5249" y="4421"/>
                      <a:pt x="5355" y="4356"/>
                      <a:pt x="5438" y="4246"/>
                    </a:cubicBezTo>
                    <a:cubicBezTo>
                      <a:pt x="5513" y="4321"/>
                      <a:pt x="5607" y="4358"/>
                      <a:pt x="5705" y="4358"/>
                    </a:cubicBezTo>
                    <a:cubicBezTo>
                      <a:pt x="5738" y="4358"/>
                      <a:pt x="5772" y="4354"/>
                      <a:pt x="5805" y="4346"/>
                    </a:cubicBezTo>
                    <a:cubicBezTo>
                      <a:pt x="5938" y="4279"/>
                      <a:pt x="6005" y="4146"/>
                      <a:pt x="6038" y="4012"/>
                    </a:cubicBezTo>
                    <a:cubicBezTo>
                      <a:pt x="6172" y="4012"/>
                      <a:pt x="6305" y="3945"/>
                      <a:pt x="6372" y="3812"/>
                    </a:cubicBezTo>
                    <a:cubicBezTo>
                      <a:pt x="6472" y="3679"/>
                      <a:pt x="6472" y="3545"/>
                      <a:pt x="6372" y="3412"/>
                    </a:cubicBezTo>
                    <a:cubicBezTo>
                      <a:pt x="6505" y="3312"/>
                      <a:pt x="6572" y="3178"/>
                      <a:pt x="6572" y="3045"/>
                    </a:cubicBezTo>
                    <a:cubicBezTo>
                      <a:pt x="6539" y="2911"/>
                      <a:pt x="6472" y="2778"/>
                      <a:pt x="6372" y="2745"/>
                    </a:cubicBezTo>
                    <a:cubicBezTo>
                      <a:pt x="6439" y="2645"/>
                      <a:pt x="6439" y="2511"/>
                      <a:pt x="6405" y="2411"/>
                    </a:cubicBezTo>
                    <a:cubicBezTo>
                      <a:pt x="6372" y="2278"/>
                      <a:pt x="6272" y="2211"/>
                      <a:pt x="6172" y="2178"/>
                    </a:cubicBezTo>
                    <a:cubicBezTo>
                      <a:pt x="6205" y="2077"/>
                      <a:pt x="6205" y="1944"/>
                      <a:pt x="6172" y="1844"/>
                    </a:cubicBezTo>
                    <a:cubicBezTo>
                      <a:pt x="6105" y="1744"/>
                      <a:pt x="6005" y="1677"/>
                      <a:pt x="5905" y="1677"/>
                    </a:cubicBezTo>
                    <a:cubicBezTo>
                      <a:pt x="5938" y="1577"/>
                      <a:pt x="5905" y="1444"/>
                      <a:pt x="5838" y="1344"/>
                    </a:cubicBezTo>
                    <a:cubicBezTo>
                      <a:pt x="5772" y="1277"/>
                      <a:pt x="5671" y="1210"/>
                      <a:pt x="5538" y="1210"/>
                    </a:cubicBezTo>
                    <a:cubicBezTo>
                      <a:pt x="5571" y="1110"/>
                      <a:pt x="5505" y="977"/>
                      <a:pt x="5438" y="910"/>
                    </a:cubicBezTo>
                    <a:cubicBezTo>
                      <a:pt x="5365" y="861"/>
                      <a:pt x="5291" y="830"/>
                      <a:pt x="5218" y="830"/>
                    </a:cubicBezTo>
                    <a:cubicBezTo>
                      <a:pt x="5191" y="830"/>
                      <a:pt x="5165" y="834"/>
                      <a:pt x="5138" y="843"/>
                    </a:cubicBezTo>
                    <a:cubicBezTo>
                      <a:pt x="5138" y="710"/>
                      <a:pt x="5071" y="610"/>
                      <a:pt x="4971" y="543"/>
                    </a:cubicBezTo>
                    <a:cubicBezTo>
                      <a:pt x="4912" y="504"/>
                      <a:pt x="4854" y="488"/>
                      <a:pt x="4795" y="488"/>
                    </a:cubicBezTo>
                    <a:cubicBezTo>
                      <a:pt x="4754" y="488"/>
                      <a:pt x="4712" y="496"/>
                      <a:pt x="4671" y="510"/>
                    </a:cubicBezTo>
                    <a:cubicBezTo>
                      <a:pt x="4637" y="410"/>
                      <a:pt x="4571" y="310"/>
                      <a:pt x="4471" y="276"/>
                    </a:cubicBezTo>
                    <a:cubicBezTo>
                      <a:pt x="4432" y="251"/>
                      <a:pt x="4389" y="240"/>
                      <a:pt x="4345" y="240"/>
                    </a:cubicBezTo>
                    <a:cubicBezTo>
                      <a:pt x="4273" y="240"/>
                      <a:pt x="4199" y="268"/>
                      <a:pt x="4137" y="310"/>
                    </a:cubicBezTo>
                    <a:cubicBezTo>
                      <a:pt x="4104" y="176"/>
                      <a:pt x="4004" y="109"/>
                      <a:pt x="3904" y="76"/>
                    </a:cubicBezTo>
                    <a:cubicBezTo>
                      <a:pt x="3879" y="68"/>
                      <a:pt x="3851" y="63"/>
                      <a:pt x="3824" y="63"/>
                    </a:cubicBezTo>
                    <a:cubicBezTo>
                      <a:pt x="3741" y="63"/>
                      <a:pt x="3653" y="101"/>
                      <a:pt x="3603" y="176"/>
                    </a:cubicBezTo>
                    <a:cubicBezTo>
                      <a:pt x="3537" y="76"/>
                      <a:pt x="3437" y="9"/>
                      <a:pt x="3336" y="9"/>
                    </a:cubicBezTo>
                    <a:cubicBezTo>
                      <a:pt x="3312" y="3"/>
                      <a:pt x="3289" y="0"/>
                      <a:pt x="3266" y="0"/>
                    </a:cubicBezTo>
                    <a:cubicBezTo>
                      <a:pt x="3167" y="0"/>
                      <a:pt x="3091" y="55"/>
                      <a:pt x="3036" y="109"/>
                    </a:cubicBezTo>
                    <a:cubicBezTo>
                      <a:pt x="2982" y="55"/>
                      <a:pt x="2883" y="0"/>
                      <a:pt x="2794" y="0"/>
                    </a:cubicBezTo>
                    <a:close/>
                  </a:path>
                </a:pathLst>
              </a:custGeom>
              <a:solidFill>
                <a:srgbClr val="E2E9E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0" name="Google Shape;290;p26"/>
              <p:cNvSpPr/>
              <p:nvPr/>
            </p:nvSpPr>
            <p:spPr>
              <a:xfrm>
                <a:off x="3245813" y="761307"/>
                <a:ext cx="160894" cy="120225"/>
              </a:xfrm>
              <a:custGeom>
                <a:rect b="b" l="l" r="r" t="t"/>
                <a:pathLst>
                  <a:path extrusionOk="0" h="4313" w="5772">
                    <a:moveTo>
                      <a:pt x="2502" y="1"/>
                    </a:moveTo>
                    <a:cubicBezTo>
                      <a:pt x="2402" y="34"/>
                      <a:pt x="2302" y="101"/>
                      <a:pt x="2269" y="201"/>
                    </a:cubicBezTo>
                    <a:cubicBezTo>
                      <a:pt x="2220" y="152"/>
                      <a:pt x="2135" y="121"/>
                      <a:pt x="2067" y="121"/>
                    </a:cubicBezTo>
                    <a:cubicBezTo>
                      <a:pt x="2042" y="121"/>
                      <a:pt x="2020" y="125"/>
                      <a:pt x="2002" y="134"/>
                    </a:cubicBezTo>
                    <a:cubicBezTo>
                      <a:pt x="1868" y="168"/>
                      <a:pt x="1802" y="234"/>
                      <a:pt x="1768" y="368"/>
                    </a:cubicBezTo>
                    <a:cubicBezTo>
                      <a:pt x="1718" y="335"/>
                      <a:pt x="1668" y="318"/>
                      <a:pt x="1622" y="318"/>
                    </a:cubicBezTo>
                    <a:cubicBezTo>
                      <a:pt x="1577" y="318"/>
                      <a:pt x="1535" y="335"/>
                      <a:pt x="1501" y="368"/>
                    </a:cubicBezTo>
                    <a:cubicBezTo>
                      <a:pt x="1401" y="401"/>
                      <a:pt x="1301" y="501"/>
                      <a:pt x="1301" y="601"/>
                    </a:cubicBezTo>
                    <a:cubicBezTo>
                      <a:pt x="1260" y="588"/>
                      <a:pt x="1218" y="579"/>
                      <a:pt x="1177" y="579"/>
                    </a:cubicBezTo>
                    <a:cubicBezTo>
                      <a:pt x="1118" y="579"/>
                      <a:pt x="1060" y="596"/>
                      <a:pt x="1001" y="635"/>
                    </a:cubicBezTo>
                    <a:cubicBezTo>
                      <a:pt x="934" y="735"/>
                      <a:pt x="868" y="835"/>
                      <a:pt x="834" y="935"/>
                    </a:cubicBezTo>
                    <a:cubicBezTo>
                      <a:pt x="809" y="927"/>
                      <a:pt x="784" y="922"/>
                      <a:pt x="760" y="922"/>
                    </a:cubicBezTo>
                    <a:cubicBezTo>
                      <a:pt x="686" y="922"/>
                      <a:pt x="617" y="960"/>
                      <a:pt x="567" y="1035"/>
                    </a:cubicBezTo>
                    <a:cubicBezTo>
                      <a:pt x="501" y="1102"/>
                      <a:pt x="434" y="1235"/>
                      <a:pt x="434" y="1369"/>
                    </a:cubicBezTo>
                    <a:cubicBezTo>
                      <a:pt x="301" y="1369"/>
                      <a:pt x="201" y="1469"/>
                      <a:pt x="167" y="1569"/>
                    </a:cubicBezTo>
                    <a:cubicBezTo>
                      <a:pt x="100" y="1702"/>
                      <a:pt x="100" y="1869"/>
                      <a:pt x="167" y="2002"/>
                    </a:cubicBezTo>
                    <a:cubicBezTo>
                      <a:pt x="67" y="2102"/>
                      <a:pt x="0" y="2236"/>
                      <a:pt x="0" y="2369"/>
                    </a:cubicBezTo>
                    <a:cubicBezTo>
                      <a:pt x="34" y="2503"/>
                      <a:pt x="100" y="2603"/>
                      <a:pt x="234" y="2670"/>
                    </a:cubicBezTo>
                    <a:cubicBezTo>
                      <a:pt x="167" y="2803"/>
                      <a:pt x="201" y="2936"/>
                      <a:pt x="301" y="3036"/>
                    </a:cubicBezTo>
                    <a:cubicBezTo>
                      <a:pt x="344" y="3101"/>
                      <a:pt x="415" y="3138"/>
                      <a:pt x="486" y="3138"/>
                    </a:cubicBezTo>
                    <a:cubicBezTo>
                      <a:pt x="526" y="3138"/>
                      <a:pt x="565" y="3127"/>
                      <a:pt x="601" y="3103"/>
                    </a:cubicBezTo>
                    <a:cubicBezTo>
                      <a:pt x="634" y="3203"/>
                      <a:pt x="701" y="3303"/>
                      <a:pt x="834" y="3337"/>
                    </a:cubicBezTo>
                    <a:cubicBezTo>
                      <a:pt x="852" y="3346"/>
                      <a:pt x="872" y="3350"/>
                      <a:pt x="894" y="3350"/>
                    </a:cubicBezTo>
                    <a:cubicBezTo>
                      <a:pt x="952" y="3350"/>
                      <a:pt x="1019" y="3319"/>
                      <a:pt x="1068" y="3270"/>
                    </a:cubicBezTo>
                    <a:cubicBezTo>
                      <a:pt x="1101" y="3370"/>
                      <a:pt x="1168" y="3437"/>
                      <a:pt x="1268" y="3470"/>
                    </a:cubicBezTo>
                    <a:cubicBezTo>
                      <a:pt x="1286" y="3479"/>
                      <a:pt x="1306" y="3483"/>
                      <a:pt x="1327" y="3483"/>
                    </a:cubicBezTo>
                    <a:cubicBezTo>
                      <a:pt x="1386" y="3483"/>
                      <a:pt x="1453" y="3452"/>
                      <a:pt x="1501" y="3403"/>
                    </a:cubicBezTo>
                    <a:cubicBezTo>
                      <a:pt x="1535" y="3503"/>
                      <a:pt x="1602" y="3570"/>
                      <a:pt x="1702" y="3570"/>
                    </a:cubicBezTo>
                    <a:cubicBezTo>
                      <a:pt x="1731" y="3580"/>
                      <a:pt x="1757" y="3584"/>
                      <a:pt x="1783" y="3584"/>
                    </a:cubicBezTo>
                    <a:cubicBezTo>
                      <a:pt x="1844" y="3584"/>
                      <a:pt x="1898" y="3560"/>
                      <a:pt x="1968" y="3537"/>
                    </a:cubicBezTo>
                    <a:cubicBezTo>
                      <a:pt x="1968" y="3604"/>
                      <a:pt x="2035" y="3670"/>
                      <a:pt x="2135" y="3704"/>
                    </a:cubicBezTo>
                    <a:cubicBezTo>
                      <a:pt x="2162" y="3713"/>
                      <a:pt x="2189" y="3717"/>
                      <a:pt x="2215" y="3717"/>
                    </a:cubicBezTo>
                    <a:cubicBezTo>
                      <a:pt x="2287" y="3717"/>
                      <a:pt x="2353" y="3686"/>
                      <a:pt x="2402" y="3637"/>
                    </a:cubicBezTo>
                    <a:cubicBezTo>
                      <a:pt x="2435" y="3737"/>
                      <a:pt x="2502" y="3804"/>
                      <a:pt x="2569" y="3837"/>
                    </a:cubicBezTo>
                    <a:cubicBezTo>
                      <a:pt x="2669" y="3837"/>
                      <a:pt x="2769" y="3837"/>
                      <a:pt x="2836" y="3770"/>
                    </a:cubicBezTo>
                    <a:cubicBezTo>
                      <a:pt x="2869" y="3870"/>
                      <a:pt x="2936" y="3937"/>
                      <a:pt x="3036" y="3937"/>
                    </a:cubicBezTo>
                    <a:cubicBezTo>
                      <a:pt x="3054" y="3946"/>
                      <a:pt x="3074" y="3950"/>
                      <a:pt x="3095" y="3950"/>
                    </a:cubicBezTo>
                    <a:cubicBezTo>
                      <a:pt x="3154" y="3950"/>
                      <a:pt x="3221" y="3919"/>
                      <a:pt x="3269" y="3870"/>
                    </a:cubicBezTo>
                    <a:cubicBezTo>
                      <a:pt x="3303" y="3970"/>
                      <a:pt x="3369" y="4037"/>
                      <a:pt x="3470" y="4071"/>
                    </a:cubicBezTo>
                    <a:cubicBezTo>
                      <a:pt x="3496" y="4079"/>
                      <a:pt x="3521" y="4084"/>
                      <a:pt x="3544" y="4084"/>
                    </a:cubicBezTo>
                    <a:cubicBezTo>
                      <a:pt x="3608" y="4084"/>
                      <a:pt x="3663" y="4053"/>
                      <a:pt x="3736" y="4004"/>
                    </a:cubicBezTo>
                    <a:cubicBezTo>
                      <a:pt x="3736" y="4104"/>
                      <a:pt x="3803" y="4171"/>
                      <a:pt x="3903" y="4204"/>
                    </a:cubicBezTo>
                    <a:cubicBezTo>
                      <a:pt x="3964" y="4155"/>
                      <a:pt x="4035" y="4133"/>
                      <a:pt x="4101" y="4133"/>
                    </a:cubicBezTo>
                    <a:cubicBezTo>
                      <a:pt x="4214" y="4133"/>
                      <a:pt x="4316" y="4198"/>
                      <a:pt x="4337" y="4304"/>
                    </a:cubicBezTo>
                    <a:cubicBezTo>
                      <a:pt x="4360" y="4310"/>
                      <a:pt x="4384" y="4313"/>
                      <a:pt x="4407" y="4313"/>
                    </a:cubicBezTo>
                    <a:cubicBezTo>
                      <a:pt x="4515" y="4313"/>
                      <a:pt x="4615" y="4253"/>
                      <a:pt x="4670" y="4171"/>
                    </a:cubicBezTo>
                    <a:cubicBezTo>
                      <a:pt x="4725" y="4226"/>
                      <a:pt x="4791" y="4250"/>
                      <a:pt x="4855" y="4250"/>
                    </a:cubicBezTo>
                    <a:cubicBezTo>
                      <a:pt x="4907" y="4250"/>
                      <a:pt x="4959" y="4234"/>
                      <a:pt x="5004" y="4204"/>
                    </a:cubicBezTo>
                    <a:cubicBezTo>
                      <a:pt x="5104" y="4137"/>
                      <a:pt x="5204" y="4037"/>
                      <a:pt x="5204" y="3870"/>
                    </a:cubicBezTo>
                    <a:cubicBezTo>
                      <a:pt x="5222" y="3875"/>
                      <a:pt x="5240" y="3877"/>
                      <a:pt x="5258" y="3877"/>
                    </a:cubicBezTo>
                    <a:cubicBezTo>
                      <a:pt x="5372" y="3877"/>
                      <a:pt x="5480" y="3790"/>
                      <a:pt x="5538" y="3704"/>
                    </a:cubicBezTo>
                    <a:cubicBezTo>
                      <a:pt x="5638" y="3570"/>
                      <a:pt x="5638" y="3403"/>
                      <a:pt x="5571" y="3237"/>
                    </a:cubicBezTo>
                    <a:cubicBezTo>
                      <a:pt x="5671" y="3170"/>
                      <a:pt x="5771" y="3036"/>
                      <a:pt x="5738" y="2870"/>
                    </a:cubicBezTo>
                    <a:cubicBezTo>
                      <a:pt x="5738" y="2770"/>
                      <a:pt x="5704" y="2636"/>
                      <a:pt x="5604" y="2569"/>
                    </a:cubicBezTo>
                    <a:cubicBezTo>
                      <a:pt x="5638" y="2469"/>
                      <a:pt x="5671" y="2369"/>
                      <a:pt x="5638" y="2236"/>
                    </a:cubicBezTo>
                    <a:cubicBezTo>
                      <a:pt x="5604" y="2136"/>
                      <a:pt x="5538" y="2069"/>
                      <a:pt x="5438" y="2036"/>
                    </a:cubicBezTo>
                    <a:cubicBezTo>
                      <a:pt x="5471" y="1936"/>
                      <a:pt x="5471" y="1836"/>
                      <a:pt x="5438" y="1702"/>
                    </a:cubicBezTo>
                    <a:cubicBezTo>
                      <a:pt x="5404" y="1635"/>
                      <a:pt x="5304" y="1569"/>
                      <a:pt x="5204" y="1535"/>
                    </a:cubicBezTo>
                    <a:cubicBezTo>
                      <a:pt x="5237" y="1435"/>
                      <a:pt x="5204" y="1335"/>
                      <a:pt x="5171" y="1235"/>
                    </a:cubicBezTo>
                    <a:cubicBezTo>
                      <a:pt x="5104" y="1135"/>
                      <a:pt x="5004" y="1102"/>
                      <a:pt x="4904" y="1102"/>
                    </a:cubicBezTo>
                    <a:cubicBezTo>
                      <a:pt x="4937" y="1002"/>
                      <a:pt x="4904" y="902"/>
                      <a:pt x="4837" y="802"/>
                    </a:cubicBezTo>
                    <a:cubicBezTo>
                      <a:pt x="4788" y="753"/>
                      <a:pt x="4704" y="722"/>
                      <a:pt x="4636" y="722"/>
                    </a:cubicBezTo>
                    <a:cubicBezTo>
                      <a:pt x="4611" y="722"/>
                      <a:pt x="4588" y="726"/>
                      <a:pt x="4570" y="735"/>
                    </a:cubicBezTo>
                    <a:cubicBezTo>
                      <a:pt x="4570" y="635"/>
                      <a:pt x="4504" y="535"/>
                      <a:pt x="4437" y="468"/>
                    </a:cubicBezTo>
                    <a:cubicBezTo>
                      <a:pt x="4387" y="435"/>
                      <a:pt x="4337" y="418"/>
                      <a:pt x="4291" y="418"/>
                    </a:cubicBezTo>
                    <a:cubicBezTo>
                      <a:pt x="4245" y="418"/>
                      <a:pt x="4203" y="435"/>
                      <a:pt x="4170" y="468"/>
                    </a:cubicBezTo>
                    <a:cubicBezTo>
                      <a:pt x="4137" y="368"/>
                      <a:pt x="4070" y="268"/>
                      <a:pt x="4003" y="234"/>
                    </a:cubicBezTo>
                    <a:cubicBezTo>
                      <a:pt x="3965" y="209"/>
                      <a:pt x="3927" y="198"/>
                      <a:pt x="3889" y="198"/>
                    </a:cubicBezTo>
                    <a:cubicBezTo>
                      <a:pt x="3827" y="198"/>
                      <a:pt x="3765" y="227"/>
                      <a:pt x="3703" y="268"/>
                    </a:cubicBezTo>
                    <a:cubicBezTo>
                      <a:pt x="3670" y="168"/>
                      <a:pt x="3603" y="68"/>
                      <a:pt x="3503" y="68"/>
                    </a:cubicBezTo>
                    <a:cubicBezTo>
                      <a:pt x="3476" y="59"/>
                      <a:pt x="3449" y="55"/>
                      <a:pt x="3423" y="55"/>
                    </a:cubicBezTo>
                    <a:cubicBezTo>
                      <a:pt x="3352" y="55"/>
                      <a:pt x="3285" y="86"/>
                      <a:pt x="3236" y="134"/>
                    </a:cubicBezTo>
                    <a:cubicBezTo>
                      <a:pt x="3203" y="68"/>
                      <a:pt x="3103" y="1"/>
                      <a:pt x="3003" y="1"/>
                    </a:cubicBezTo>
                    <a:cubicBezTo>
                      <a:pt x="2902" y="1"/>
                      <a:pt x="2802" y="34"/>
                      <a:pt x="2736" y="134"/>
                    </a:cubicBezTo>
                    <a:cubicBezTo>
                      <a:pt x="2702" y="34"/>
                      <a:pt x="2602" y="1"/>
                      <a:pt x="2502" y="1"/>
                    </a:cubicBezTo>
                    <a:close/>
                  </a:path>
                </a:pathLst>
              </a:custGeom>
              <a:solidFill>
                <a:srgbClr val="E9EEF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91" name="Google Shape;291;p26"/>
            <p:cNvSpPr/>
            <p:nvPr/>
          </p:nvSpPr>
          <p:spPr>
            <a:xfrm>
              <a:off x="3386224" y="1157451"/>
              <a:ext cx="747607" cy="274541"/>
            </a:xfrm>
            <a:custGeom>
              <a:rect b="b" l="l" r="r" t="t"/>
              <a:pathLst>
                <a:path extrusionOk="0" h="9849" w="26820">
                  <a:moveTo>
                    <a:pt x="24585" y="0"/>
                  </a:moveTo>
                  <a:cubicBezTo>
                    <a:pt x="22183" y="1735"/>
                    <a:pt x="17279" y="3469"/>
                    <a:pt x="15078" y="4503"/>
                  </a:cubicBezTo>
                  <a:cubicBezTo>
                    <a:pt x="14950" y="4562"/>
                    <a:pt x="14765" y="4588"/>
                    <a:pt x="14530" y="4588"/>
                  </a:cubicBezTo>
                  <a:cubicBezTo>
                    <a:pt x="12617" y="4588"/>
                    <a:pt x="7461" y="2797"/>
                    <a:pt x="4370" y="1668"/>
                  </a:cubicBezTo>
                  <a:cubicBezTo>
                    <a:pt x="4071" y="1556"/>
                    <a:pt x="3761" y="1502"/>
                    <a:pt x="3456" y="1502"/>
                  </a:cubicBezTo>
                  <a:cubicBezTo>
                    <a:pt x="2399" y="1502"/>
                    <a:pt x="1389" y="2142"/>
                    <a:pt x="1001" y="3202"/>
                  </a:cubicBezTo>
                  <a:lnTo>
                    <a:pt x="567" y="4203"/>
                  </a:lnTo>
                  <a:cubicBezTo>
                    <a:pt x="0" y="5704"/>
                    <a:pt x="834" y="7372"/>
                    <a:pt x="2369" y="7772"/>
                  </a:cubicBezTo>
                  <a:cubicBezTo>
                    <a:pt x="5573" y="8619"/>
                    <a:pt x="10749" y="9848"/>
                    <a:pt x="14224" y="9848"/>
                  </a:cubicBezTo>
                  <a:cubicBezTo>
                    <a:pt x="14584" y="9848"/>
                    <a:pt x="14925" y="9835"/>
                    <a:pt x="15245" y="9807"/>
                  </a:cubicBezTo>
                  <a:cubicBezTo>
                    <a:pt x="17446" y="9607"/>
                    <a:pt x="24818" y="5004"/>
                    <a:pt x="26819" y="1268"/>
                  </a:cubicBezTo>
                  <a:cubicBezTo>
                    <a:pt x="26553" y="801"/>
                    <a:pt x="25152" y="100"/>
                    <a:pt x="24585" y="0"/>
                  </a:cubicBezTo>
                  <a:close/>
                </a:path>
              </a:pathLst>
            </a:custGeom>
            <a:solidFill>
              <a:srgbClr val="5F81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26"/>
            <p:cNvSpPr/>
            <p:nvPr/>
          </p:nvSpPr>
          <p:spPr>
            <a:xfrm>
              <a:off x="4030603" y="1101643"/>
              <a:ext cx="165550" cy="111611"/>
            </a:xfrm>
            <a:custGeom>
              <a:rect b="b" l="l" r="r" t="t"/>
              <a:pathLst>
                <a:path extrusionOk="0" h="4004" w="5939">
                  <a:moveTo>
                    <a:pt x="2036" y="1"/>
                  </a:moveTo>
                  <a:cubicBezTo>
                    <a:pt x="2036" y="1"/>
                    <a:pt x="1" y="2136"/>
                    <a:pt x="1335" y="4004"/>
                  </a:cubicBezTo>
                  <a:lnTo>
                    <a:pt x="3537" y="3537"/>
                  </a:lnTo>
                  <a:lnTo>
                    <a:pt x="5938" y="1202"/>
                  </a:lnTo>
                  <a:lnTo>
                    <a:pt x="2036" y="1"/>
                  </a:ln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26"/>
            <p:cNvSpPr/>
            <p:nvPr/>
          </p:nvSpPr>
          <p:spPr>
            <a:xfrm>
              <a:off x="4071520" y="1027361"/>
              <a:ext cx="124629" cy="114399"/>
            </a:xfrm>
            <a:custGeom>
              <a:rect b="b" l="l" r="r" t="t"/>
              <a:pathLst>
                <a:path extrusionOk="0" h="4104" w="4471">
                  <a:moveTo>
                    <a:pt x="901" y="1"/>
                  </a:moveTo>
                  <a:lnTo>
                    <a:pt x="1" y="2903"/>
                  </a:lnTo>
                  <a:lnTo>
                    <a:pt x="3903" y="4104"/>
                  </a:lnTo>
                  <a:lnTo>
                    <a:pt x="4470" y="901"/>
                  </a:lnTo>
                  <a:lnTo>
                    <a:pt x="901" y="1"/>
                  </a:lnTo>
                  <a:close/>
                </a:path>
              </a:pathLst>
            </a:custGeom>
            <a:solidFill>
              <a:srgbClr val="5F81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26"/>
            <p:cNvSpPr/>
            <p:nvPr/>
          </p:nvSpPr>
          <p:spPr>
            <a:xfrm>
              <a:off x="3250469" y="905453"/>
              <a:ext cx="96726" cy="40948"/>
            </a:xfrm>
            <a:custGeom>
              <a:rect b="b" l="l" r="r" t="t"/>
              <a:pathLst>
                <a:path extrusionOk="0" h="1469" w="3470">
                  <a:moveTo>
                    <a:pt x="801" y="0"/>
                  </a:moveTo>
                  <a:lnTo>
                    <a:pt x="0" y="1134"/>
                  </a:lnTo>
                  <a:lnTo>
                    <a:pt x="2469" y="1468"/>
                  </a:lnTo>
                  <a:lnTo>
                    <a:pt x="3469" y="734"/>
                  </a:lnTo>
                  <a:lnTo>
                    <a:pt x="8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26"/>
            <p:cNvSpPr/>
            <p:nvPr/>
          </p:nvSpPr>
          <p:spPr>
            <a:xfrm>
              <a:off x="3157475" y="870106"/>
              <a:ext cx="52098" cy="52098"/>
            </a:xfrm>
            <a:custGeom>
              <a:rect b="b" l="l" r="r" t="t"/>
              <a:pathLst>
                <a:path extrusionOk="0" h="1869" w="1869">
                  <a:moveTo>
                    <a:pt x="0" y="1"/>
                  </a:moveTo>
                  <a:lnTo>
                    <a:pt x="67" y="935"/>
                  </a:lnTo>
                  <a:lnTo>
                    <a:pt x="1702" y="1869"/>
                  </a:lnTo>
                  <a:lnTo>
                    <a:pt x="1868" y="56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26"/>
            <p:cNvSpPr/>
            <p:nvPr/>
          </p:nvSpPr>
          <p:spPr>
            <a:xfrm>
              <a:off x="3153741" y="1006832"/>
              <a:ext cx="127417" cy="43206"/>
            </a:xfrm>
            <a:custGeom>
              <a:rect b="b" l="l" r="r" t="t"/>
              <a:pathLst>
                <a:path extrusionOk="0" h="1550" w="4571">
                  <a:moveTo>
                    <a:pt x="143" y="1"/>
                  </a:moveTo>
                  <a:cubicBezTo>
                    <a:pt x="98" y="1"/>
                    <a:pt x="58" y="24"/>
                    <a:pt x="34" y="48"/>
                  </a:cubicBezTo>
                  <a:cubicBezTo>
                    <a:pt x="1" y="115"/>
                    <a:pt x="34" y="181"/>
                    <a:pt x="68" y="215"/>
                  </a:cubicBezTo>
                  <a:cubicBezTo>
                    <a:pt x="1435" y="982"/>
                    <a:pt x="2903" y="1449"/>
                    <a:pt x="4471" y="1549"/>
                  </a:cubicBezTo>
                  <a:cubicBezTo>
                    <a:pt x="4538" y="1549"/>
                    <a:pt x="4571" y="1482"/>
                    <a:pt x="4571" y="1416"/>
                  </a:cubicBezTo>
                  <a:cubicBezTo>
                    <a:pt x="4571" y="1349"/>
                    <a:pt x="4538" y="1282"/>
                    <a:pt x="4471" y="1282"/>
                  </a:cubicBezTo>
                  <a:cubicBezTo>
                    <a:pt x="2970" y="1182"/>
                    <a:pt x="1535" y="748"/>
                    <a:pt x="201" y="15"/>
                  </a:cubicBezTo>
                  <a:cubicBezTo>
                    <a:pt x="182" y="5"/>
                    <a:pt x="162" y="1"/>
                    <a:pt x="1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26"/>
            <p:cNvSpPr/>
            <p:nvPr/>
          </p:nvSpPr>
          <p:spPr>
            <a:xfrm>
              <a:off x="3797226" y="1280746"/>
              <a:ext cx="26983" cy="152894"/>
            </a:xfrm>
            <a:custGeom>
              <a:rect b="b" l="l" r="r" t="t"/>
              <a:pathLst>
                <a:path extrusionOk="0" h="5485" w="968">
                  <a:moveTo>
                    <a:pt x="138" y="1"/>
                  </a:moveTo>
                  <a:cubicBezTo>
                    <a:pt x="123" y="1"/>
                    <a:pt x="109" y="5"/>
                    <a:pt x="100" y="14"/>
                  </a:cubicBezTo>
                  <a:cubicBezTo>
                    <a:pt x="34" y="47"/>
                    <a:pt x="0" y="114"/>
                    <a:pt x="34" y="180"/>
                  </a:cubicBezTo>
                  <a:cubicBezTo>
                    <a:pt x="300" y="914"/>
                    <a:pt x="867" y="3416"/>
                    <a:pt x="467" y="5351"/>
                  </a:cubicBezTo>
                  <a:cubicBezTo>
                    <a:pt x="467" y="5384"/>
                    <a:pt x="501" y="5451"/>
                    <a:pt x="567" y="5484"/>
                  </a:cubicBezTo>
                  <a:lnTo>
                    <a:pt x="601" y="5484"/>
                  </a:lnTo>
                  <a:cubicBezTo>
                    <a:pt x="634" y="5484"/>
                    <a:pt x="701" y="5451"/>
                    <a:pt x="701" y="5384"/>
                  </a:cubicBezTo>
                  <a:cubicBezTo>
                    <a:pt x="968" y="3616"/>
                    <a:pt x="801" y="1782"/>
                    <a:pt x="234" y="80"/>
                  </a:cubicBezTo>
                  <a:cubicBezTo>
                    <a:pt x="234" y="31"/>
                    <a:pt x="180" y="1"/>
                    <a:pt x="1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26"/>
            <p:cNvSpPr/>
            <p:nvPr/>
          </p:nvSpPr>
          <p:spPr>
            <a:xfrm>
              <a:off x="3444791" y="1195892"/>
              <a:ext cx="79081" cy="198693"/>
            </a:xfrm>
            <a:custGeom>
              <a:rect b="b" l="l" r="r" t="t"/>
              <a:pathLst>
                <a:path extrusionOk="0" h="7128" w="2837">
                  <a:moveTo>
                    <a:pt x="1521" y="0"/>
                  </a:moveTo>
                  <a:cubicBezTo>
                    <a:pt x="1486" y="0"/>
                    <a:pt x="1455" y="16"/>
                    <a:pt x="1435" y="55"/>
                  </a:cubicBezTo>
                  <a:cubicBezTo>
                    <a:pt x="268" y="1590"/>
                    <a:pt x="1" y="3658"/>
                    <a:pt x="768" y="5459"/>
                  </a:cubicBezTo>
                  <a:cubicBezTo>
                    <a:pt x="1202" y="6427"/>
                    <a:pt x="1936" y="7060"/>
                    <a:pt x="2703" y="7127"/>
                  </a:cubicBezTo>
                  <a:cubicBezTo>
                    <a:pt x="2736" y="7127"/>
                    <a:pt x="2803" y="7060"/>
                    <a:pt x="2836" y="7027"/>
                  </a:cubicBezTo>
                  <a:cubicBezTo>
                    <a:pt x="2836" y="6960"/>
                    <a:pt x="2769" y="6894"/>
                    <a:pt x="2703" y="6894"/>
                  </a:cubicBezTo>
                  <a:cubicBezTo>
                    <a:pt x="2036" y="6827"/>
                    <a:pt x="1402" y="6260"/>
                    <a:pt x="1002" y="5393"/>
                  </a:cubicBezTo>
                  <a:cubicBezTo>
                    <a:pt x="268" y="3658"/>
                    <a:pt x="501" y="1690"/>
                    <a:pt x="1602" y="189"/>
                  </a:cubicBezTo>
                  <a:cubicBezTo>
                    <a:pt x="1669" y="122"/>
                    <a:pt x="1635" y="55"/>
                    <a:pt x="1602" y="22"/>
                  </a:cubicBezTo>
                  <a:cubicBezTo>
                    <a:pt x="1574" y="8"/>
                    <a:pt x="1547" y="0"/>
                    <a:pt x="15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26"/>
            <p:cNvSpPr/>
            <p:nvPr/>
          </p:nvSpPr>
          <p:spPr>
            <a:xfrm>
              <a:off x="2965912" y="1188086"/>
              <a:ext cx="162762" cy="155347"/>
            </a:xfrm>
            <a:custGeom>
              <a:rect b="b" l="l" r="r" t="t"/>
              <a:pathLst>
                <a:path extrusionOk="0" h="5573" w="5839">
                  <a:moveTo>
                    <a:pt x="5615" y="1"/>
                  </a:moveTo>
                  <a:cubicBezTo>
                    <a:pt x="2754" y="1"/>
                    <a:pt x="430" y="3128"/>
                    <a:pt x="1" y="5439"/>
                  </a:cubicBezTo>
                  <a:cubicBezTo>
                    <a:pt x="1" y="5506"/>
                    <a:pt x="34" y="5539"/>
                    <a:pt x="101" y="5573"/>
                  </a:cubicBezTo>
                  <a:lnTo>
                    <a:pt x="134" y="5573"/>
                  </a:lnTo>
                  <a:cubicBezTo>
                    <a:pt x="168" y="5573"/>
                    <a:pt x="234" y="5539"/>
                    <a:pt x="234" y="5472"/>
                  </a:cubicBezTo>
                  <a:cubicBezTo>
                    <a:pt x="663" y="3261"/>
                    <a:pt x="2888" y="234"/>
                    <a:pt x="5616" y="234"/>
                  </a:cubicBezTo>
                  <a:cubicBezTo>
                    <a:pt x="5646" y="234"/>
                    <a:pt x="5675" y="235"/>
                    <a:pt x="5705" y="235"/>
                  </a:cubicBezTo>
                  <a:cubicBezTo>
                    <a:pt x="5772" y="235"/>
                    <a:pt x="5838" y="202"/>
                    <a:pt x="5838" y="135"/>
                  </a:cubicBezTo>
                  <a:cubicBezTo>
                    <a:pt x="5838" y="69"/>
                    <a:pt x="5772" y="2"/>
                    <a:pt x="5705" y="2"/>
                  </a:cubicBezTo>
                  <a:cubicBezTo>
                    <a:pt x="5675" y="1"/>
                    <a:pt x="5645" y="1"/>
                    <a:pt x="5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26"/>
            <p:cNvSpPr/>
            <p:nvPr/>
          </p:nvSpPr>
          <p:spPr>
            <a:xfrm>
              <a:off x="4033402" y="1036125"/>
              <a:ext cx="80921" cy="40001"/>
            </a:xfrm>
            <a:custGeom>
              <a:rect b="b" l="l" r="r" t="t"/>
              <a:pathLst>
                <a:path extrusionOk="0" h="1435" w="2903">
                  <a:moveTo>
                    <a:pt x="133" y="1"/>
                  </a:moveTo>
                  <a:cubicBezTo>
                    <a:pt x="33" y="34"/>
                    <a:pt x="0" y="101"/>
                    <a:pt x="33" y="167"/>
                  </a:cubicBezTo>
                  <a:cubicBezTo>
                    <a:pt x="167" y="968"/>
                    <a:pt x="1334" y="1168"/>
                    <a:pt x="2302" y="1335"/>
                  </a:cubicBezTo>
                  <a:lnTo>
                    <a:pt x="2735" y="1435"/>
                  </a:lnTo>
                  <a:lnTo>
                    <a:pt x="2769" y="1435"/>
                  </a:lnTo>
                  <a:cubicBezTo>
                    <a:pt x="2835" y="1402"/>
                    <a:pt x="2869" y="1368"/>
                    <a:pt x="2902" y="1335"/>
                  </a:cubicBezTo>
                  <a:cubicBezTo>
                    <a:pt x="2902" y="1268"/>
                    <a:pt x="2869" y="1201"/>
                    <a:pt x="2802" y="1168"/>
                  </a:cubicBezTo>
                  <a:cubicBezTo>
                    <a:pt x="2669" y="1168"/>
                    <a:pt x="2502" y="1135"/>
                    <a:pt x="2335" y="1101"/>
                  </a:cubicBezTo>
                  <a:cubicBezTo>
                    <a:pt x="1468" y="935"/>
                    <a:pt x="367" y="768"/>
                    <a:pt x="267" y="101"/>
                  </a:cubicBezTo>
                  <a:cubicBezTo>
                    <a:pt x="234" y="34"/>
                    <a:pt x="167" y="1"/>
                    <a:pt x="133" y="1"/>
                  </a:cubicBezTo>
                  <a:close/>
                </a:path>
              </a:pathLst>
            </a:custGeom>
            <a:solidFill>
              <a:srgbClr val="5F81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26"/>
            <p:cNvSpPr/>
            <p:nvPr/>
          </p:nvSpPr>
          <p:spPr>
            <a:xfrm>
              <a:off x="2667445" y="1044163"/>
              <a:ext cx="81311" cy="134692"/>
            </a:xfrm>
            <a:custGeom>
              <a:rect b="b" l="l" r="r" t="t"/>
              <a:pathLst>
                <a:path extrusionOk="0" h="4832" w="2917">
                  <a:moveTo>
                    <a:pt x="2732" y="0"/>
                  </a:moveTo>
                  <a:cubicBezTo>
                    <a:pt x="2710" y="0"/>
                    <a:pt x="2688" y="8"/>
                    <a:pt x="2669" y="28"/>
                  </a:cubicBezTo>
                  <a:cubicBezTo>
                    <a:pt x="1335" y="962"/>
                    <a:pt x="0" y="2963"/>
                    <a:pt x="67" y="4698"/>
                  </a:cubicBezTo>
                  <a:cubicBezTo>
                    <a:pt x="67" y="4765"/>
                    <a:pt x="134" y="4831"/>
                    <a:pt x="200" y="4831"/>
                  </a:cubicBezTo>
                  <a:cubicBezTo>
                    <a:pt x="267" y="4798"/>
                    <a:pt x="334" y="4765"/>
                    <a:pt x="334" y="4698"/>
                  </a:cubicBezTo>
                  <a:cubicBezTo>
                    <a:pt x="267" y="3030"/>
                    <a:pt x="1568" y="1095"/>
                    <a:pt x="2836" y="195"/>
                  </a:cubicBezTo>
                  <a:cubicBezTo>
                    <a:pt x="2916" y="141"/>
                    <a:pt x="2824" y="0"/>
                    <a:pt x="27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26"/>
            <p:cNvSpPr/>
            <p:nvPr/>
          </p:nvSpPr>
          <p:spPr>
            <a:xfrm>
              <a:off x="2380100" y="734685"/>
              <a:ext cx="81311" cy="33227"/>
            </a:xfrm>
            <a:custGeom>
              <a:rect b="b" l="l" r="r" t="t"/>
              <a:pathLst>
                <a:path extrusionOk="0" h="1192" w="2917">
                  <a:moveTo>
                    <a:pt x="2767" y="0"/>
                  </a:moveTo>
                  <a:cubicBezTo>
                    <a:pt x="2734" y="0"/>
                    <a:pt x="2699" y="16"/>
                    <a:pt x="2669" y="55"/>
                  </a:cubicBezTo>
                  <a:cubicBezTo>
                    <a:pt x="2316" y="599"/>
                    <a:pt x="1474" y="944"/>
                    <a:pt x="669" y="944"/>
                  </a:cubicBezTo>
                  <a:cubicBezTo>
                    <a:pt x="487" y="944"/>
                    <a:pt x="307" y="926"/>
                    <a:pt x="134" y="889"/>
                  </a:cubicBezTo>
                  <a:cubicBezTo>
                    <a:pt x="116" y="880"/>
                    <a:pt x="101" y="876"/>
                    <a:pt x="87" y="876"/>
                  </a:cubicBezTo>
                  <a:cubicBezTo>
                    <a:pt x="50" y="876"/>
                    <a:pt x="25" y="907"/>
                    <a:pt x="1" y="956"/>
                  </a:cubicBezTo>
                  <a:cubicBezTo>
                    <a:pt x="1" y="1023"/>
                    <a:pt x="34" y="1089"/>
                    <a:pt x="101" y="1123"/>
                  </a:cubicBezTo>
                  <a:cubicBezTo>
                    <a:pt x="301" y="1156"/>
                    <a:pt x="501" y="1189"/>
                    <a:pt x="701" y="1189"/>
                  </a:cubicBezTo>
                  <a:cubicBezTo>
                    <a:pt x="734" y="1191"/>
                    <a:pt x="766" y="1191"/>
                    <a:pt x="798" y="1191"/>
                  </a:cubicBezTo>
                  <a:cubicBezTo>
                    <a:pt x="1597" y="1191"/>
                    <a:pt x="2357" y="798"/>
                    <a:pt x="2870" y="189"/>
                  </a:cubicBezTo>
                  <a:cubicBezTo>
                    <a:pt x="2917" y="94"/>
                    <a:pt x="2847" y="0"/>
                    <a:pt x="27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26"/>
            <p:cNvSpPr/>
            <p:nvPr/>
          </p:nvSpPr>
          <p:spPr>
            <a:xfrm>
              <a:off x="3020771" y="1293206"/>
              <a:ext cx="356159" cy="413804"/>
            </a:xfrm>
            <a:custGeom>
              <a:rect b="b" l="l" r="r" t="t"/>
              <a:pathLst>
                <a:path extrusionOk="0" h="14845" w="12777">
                  <a:moveTo>
                    <a:pt x="7406" y="0"/>
                  </a:moveTo>
                  <a:cubicBezTo>
                    <a:pt x="4137" y="0"/>
                    <a:pt x="1035" y="3303"/>
                    <a:pt x="501" y="7406"/>
                  </a:cubicBezTo>
                  <a:cubicBezTo>
                    <a:pt x="1" y="11508"/>
                    <a:pt x="2236" y="14844"/>
                    <a:pt x="5538" y="14844"/>
                  </a:cubicBezTo>
                  <a:cubicBezTo>
                    <a:pt x="6005" y="14844"/>
                    <a:pt x="6506" y="14778"/>
                    <a:pt x="6939" y="14644"/>
                  </a:cubicBezTo>
                  <a:cubicBezTo>
                    <a:pt x="9675" y="13877"/>
                    <a:pt x="12010" y="10941"/>
                    <a:pt x="12477" y="7439"/>
                  </a:cubicBezTo>
                  <a:cubicBezTo>
                    <a:pt x="12777" y="5504"/>
                    <a:pt x="12310" y="3536"/>
                    <a:pt x="11176" y="1935"/>
                  </a:cubicBezTo>
                  <a:cubicBezTo>
                    <a:pt x="10308" y="734"/>
                    <a:pt x="8907" y="0"/>
                    <a:pt x="7406" y="0"/>
                  </a:cubicBezTo>
                  <a:close/>
                </a:path>
              </a:pathLst>
            </a:custGeom>
            <a:solidFill>
              <a:srgbClr val="A5B7C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26"/>
            <p:cNvSpPr/>
            <p:nvPr/>
          </p:nvSpPr>
          <p:spPr>
            <a:xfrm>
              <a:off x="3092385" y="1336776"/>
              <a:ext cx="281761" cy="364661"/>
            </a:xfrm>
            <a:custGeom>
              <a:rect b="b" l="l" r="r" t="t"/>
              <a:pathLst>
                <a:path extrusionOk="0" h="13082" w="10108">
                  <a:moveTo>
                    <a:pt x="6719" y="1"/>
                  </a:moveTo>
                  <a:cubicBezTo>
                    <a:pt x="3538" y="1"/>
                    <a:pt x="693" y="2823"/>
                    <a:pt x="334" y="6410"/>
                  </a:cubicBezTo>
                  <a:cubicBezTo>
                    <a:pt x="0" y="9612"/>
                    <a:pt x="1768" y="12381"/>
                    <a:pt x="4404" y="13081"/>
                  </a:cubicBezTo>
                  <a:cubicBezTo>
                    <a:pt x="4937" y="12914"/>
                    <a:pt x="5438" y="12681"/>
                    <a:pt x="5938" y="12414"/>
                  </a:cubicBezTo>
                  <a:cubicBezTo>
                    <a:pt x="7939" y="11146"/>
                    <a:pt x="9541" y="8678"/>
                    <a:pt x="9908" y="5876"/>
                  </a:cubicBezTo>
                  <a:cubicBezTo>
                    <a:pt x="10108" y="4508"/>
                    <a:pt x="9941" y="3141"/>
                    <a:pt x="9474" y="1840"/>
                  </a:cubicBezTo>
                  <a:cubicBezTo>
                    <a:pt x="9274" y="1306"/>
                    <a:pt x="8974" y="806"/>
                    <a:pt x="8640" y="339"/>
                  </a:cubicBezTo>
                  <a:cubicBezTo>
                    <a:pt x="8073" y="138"/>
                    <a:pt x="7506" y="5"/>
                    <a:pt x="6939" y="5"/>
                  </a:cubicBezTo>
                  <a:cubicBezTo>
                    <a:pt x="6865" y="2"/>
                    <a:pt x="6792" y="1"/>
                    <a:pt x="6719" y="1"/>
                  </a:cubicBezTo>
                  <a:close/>
                </a:path>
              </a:pathLst>
            </a:custGeom>
            <a:solidFill>
              <a:srgbClr val="21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26"/>
            <p:cNvSpPr/>
            <p:nvPr/>
          </p:nvSpPr>
          <p:spPr>
            <a:xfrm>
              <a:off x="3184431" y="1388040"/>
              <a:ext cx="188797" cy="294778"/>
            </a:xfrm>
            <a:custGeom>
              <a:rect b="b" l="l" r="r" t="t"/>
              <a:pathLst>
                <a:path extrusionOk="0" h="10575" w="6773">
                  <a:moveTo>
                    <a:pt x="6139" y="1"/>
                  </a:moveTo>
                  <a:cubicBezTo>
                    <a:pt x="6038" y="34"/>
                    <a:pt x="5938" y="34"/>
                    <a:pt x="5838" y="34"/>
                  </a:cubicBezTo>
                  <a:cubicBezTo>
                    <a:pt x="2603" y="368"/>
                    <a:pt x="1" y="3170"/>
                    <a:pt x="68" y="6272"/>
                  </a:cubicBezTo>
                  <a:cubicBezTo>
                    <a:pt x="68" y="8040"/>
                    <a:pt x="1068" y="9708"/>
                    <a:pt x="2636" y="10575"/>
                  </a:cubicBezTo>
                  <a:cubicBezTo>
                    <a:pt x="4637" y="9307"/>
                    <a:pt x="6239" y="6839"/>
                    <a:pt x="6606" y="4037"/>
                  </a:cubicBezTo>
                  <a:cubicBezTo>
                    <a:pt x="6772" y="2669"/>
                    <a:pt x="6639" y="1302"/>
                    <a:pt x="6139" y="1"/>
                  </a:cubicBezTo>
                  <a:close/>
                </a:path>
              </a:pathLst>
            </a:custGeom>
            <a:solidFill>
              <a:srgbClr val="667A8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26"/>
            <p:cNvSpPr/>
            <p:nvPr/>
          </p:nvSpPr>
          <p:spPr>
            <a:xfrm>
              <a:off x="3082154" y="1410313"/>
              <a:ext cx="201815" cy="165159"/>
            </a:xfrm>
            <a:custGeom>
              <a:rect b="b" l="l" r="r" t="t"/>
              <a:pathLst>
                <a:path extrusionOk="0" h="5925" w="7240">
                  <a:moveTo>
                    <a:pt x="2753" y="1"/>
                  </a:moveTo>
                  <a:cubicBezTo>
                    <a:pt x="2265" y="1"/>
                    <a:pt x="1733" y="201"/>
                    <a:pt x="1268" y="603"/>
                  </a:cubicBezTo>
                  <a:cubicBezTo>
                    <a:pt x="334" y="1403"/>
                    <a:pt x="1" y="2704"/>
                    <a:pt x="568" y="3538"/>
                  </a:cubicBezTo>
                  <a:lnTo>
                    <a:pt x="1935" y="5473"/>
                  </a:lnTo>
                  <a:cubicBezTo>
                    <a:pt x="2141" y="5772"/>
                    <a:pt x="2462" y="5924"/>
                    <a:pt x="2792" y="5924"/>
                  </a:cubicBezTo>
                  <a:cubicBezTo>
                    <a:pt x="3051" y="5924"/>
                    <a:pt x="3316" y="5830"/>
                    <a:pt x="3536" y="5640"/>
                  </a:cubicBezTo>
                  <a:lnTo>
                    <a:pt x="6005" y="3538"/>
                  </a:lnTo>
                  <a:cubicBezTo>
                    <a:pt x="6939" y="2704"/>
                    <a:pt x="7239" y="1403"/>
                    <a:pt x="6672" y="603"/>
                  </a:cubicBezTo>
                  <a:cubicBezTo>
                    <a:pt x="6392" y="203"/>
                    <a:pt x="5957" y="7"/>
                    <a:pt x="5474" y="7"/>
                  </a:cubicBezTo>
                  <a:cubicBezTo>
                    <a:pt x="5150" y="7"/>
                    <a:pt x="4805" y="95"/>
                    <a:pt x="4470" y="269"/>
                  </a:cubicBezTo>
                  <a:cubicBezTo>
                    <a:pt x="4345" y="325"/>
                    <a:pt x="4208" y="351"/>
                    <a:pt x="4072" y="351"/>
                  </a:cubicBezTo>
                  <a:cubicBezTo>
                    <a:pt x="3881" y="351"/>
                    <a:pt x="3692" y="300"/>
                    <a:pt x="3536" y="202"/>
                  </a:cubicBezTo>
                  <a:cubicBezTo>
                    <a:pt x="3304" y="68"/>
                    <a:pt x="3036" y="1"/>
                    <a:pt x="2753" y="1"/>
                  </a:cubicBezTo>
                  <a:close/>
                </a:path>
              </a:pathLst>
            </a:custGeom>
            <a:solidFill>
              <a:srgbClr val="DAE2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26"/>
            <p:cNvSpPr/>
            <p:nvPr/>
          </p:nvSpPr>
          <p:spPr>
            <a:xfrm>
              <a:off x="2986373" y="1735234"/>
              <a:ext cx="371964" cy="329761"/>
            </a:xfrm>
            <a:custGeom>
              <a:rect b="b" l="l" r="r" t="t"/>
              <a:pathLst>
                <a:path extrusionOk="0" h="11830" w="13344">
                  <a:moveTo>
                    <a:pt x="5015" y="1"/>
                  </a:moveTo>
                  <a:cubicBezTo>
                    <a:pt x="4524" y="1"/>
                    <a:pt x="4031" y="7"/>
                    <a:pt x="3537" y="21"/>
                  </a:cubicBezTo>
                  <a:cubicBezTo>
                    <a:pt x="2369" y="55"/>
                    <a:pt x="1335" y="889"/>
                    <a:pt x="1035" y="2056"/>
                  </a:cubicBezTo>
                  <a:cubicBezTo>
                    <a:pt x="1" y="6292"/>
                    <a:pt x="835" y="11830"/>
                    <a:pt x="835" y="11830"/>
                  </a:cubicBezTo>
                  <a:lnTo>
                    <a:pt x="13344" y="11830"/>
                  </a:lnTo>
                  <a:cubicBezTo>
                    <a:pt x="12877" y="8961"/>
                    <a:pt x="12743" y="6059"/>
                    <a:pt x="13010" y="3157"/>
                  </a:cubicBezTo>
                  <a:cubicBezTo>
                    <a:pt x="13110" y="1689"/>
                    <a:pt x="12043" y="422"/>
                    <a:pt x="10575" y="255"/>
                  </a:cubicBezTo>
                  <a:cubicBezTo>
                    <a:pt x="8727" y="96"/>
                    <a:pt x="6880" y="1"/>
                    <a:pt x="5015" y="1"/>
                  </a:cubicBezTo>
                  <a:close/>
                </a:path>
              </a:pathLst>
            </a:custGeom>
            <a:solidFill>
              <a:srgbClr val="80ED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26"/>
            <p:cNvSpPr/>
            <p:nvPr/>
          </p:nvSpPr>
          <p:spPr>
            <a:xfrm>
              <a:off x="2986373" y="1735234"/>
              <a:ext cx="371964" cy="329761"/>
            </a:xfrm>
            <a:custGeom>
              <a:rect b="b" l="l" r="r" t="t"/>
              <a:pathLst>
                <a:path extrusionOk="0" h="11830" w="13344">
                  <a:moveTo>
                    <a:pt x="5015" y="1"/>
                  </a:moveTo>
                  <a:cubicBezTo>
                    <a:pt x="4524" y="1"/>
                    <a:pt x="4031" y="7"/>
                    <a:pt x="3537" y="21"/>
                  </a:cubicBezTo>
                  <a:cubicBezTo>
                    <a:pt x="2369" y="55"/>
                    <a:pt x="1335" y="889"/>
                    <a:pt x="1035" y="2056"/>
                  </a:cubicBezTo>
                  <a:cubicBezTo>
                    <a:pt x="1" y="6292"/>
                    <a:pt x="835" y="11830"/>
                    <a:pt x="835" y="11830"/>
                  </a:cubicBezTo>
                  <a:lnTo>
                    <a:pt x="13344" y="11830"/>
                  </a:lnTo>
                  <a:cubicBezTo>
                    <a:pt x="12877" y="8961"/>
                    <a:pt x="12743" y="6059"/>
                    <a:pt x="13010" y="3157"/>
                  </a:cubicBezTo>
                  <a:cubicBezTo>
                    <a:pt x="13110" y="1689"/>
                    <a:pt x="12043" y="422"/>
                    <a:pt x="10575" y="255"/>
                  </a:cubicBezTo>
                  <a:cubicBezTo>
                    <a:pt x="8727" y="96"/>
                    <a:pt x="6880" y="1"/>
                    <a:pt x="50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26"/>
            <p:cNvSpPr/>
            <p:nvPr/>
          </p:nvSpPr>
          <p:spPr>
            <a:xfrm>
              <a:off x="2916683" y="2064978"/>
              <a:ext cx="441651" cy="2490130"/>
            </a:xfrm>
            <a:custGeom>
              <a:rect b="b" l="l" r="r" t="t"/>
              <a:pathLst>
                <a:path extrusionOk="0" h="89332" w="15844">
                  <a:moveTo>
                    <a:pt x="2608" y="0"/>
                  </a:moveTo>
                  <a:cubicBezTo>
                    <a:pt x="1167" y="0"/>
                    <a:pt x="0" y="1188"/>
                    <a:pt x="99" y="2636"/>
                  </a:cubicBezTo>
                  <a:cubicBezTo>
                    <a:pt x="366" y="9641"/>
                    <a:pt x="1267" y="28721"/>
                    <a:pt x="3401" y="38595"/>
                  </a:cubicBezTo>
                  <a:cubicBezTo>
                    <a:pt x="4669" y="51804"/>
                    <a:pt x="6670" y="89331"/>
                    <a:pt x="6670" y="89331"/>
                  </a:cubicBezTo>
                  <a:lnTo>
                    <a:pt x="15844" y="89331"/>
                  </a:lnTo>
                  <a:cubicBezTo>
                    <a:pt x="15844" y="89331"/>
                    <a:pt x="12908" y="47568"/>
                    <a:pt x="10006" y="38595"/>
                  </a:cubicBezTo>
                  <a:cubicBezTo>
                    <a:pt x="12975" y="30556"/>
                    <a:pt x="12208" y="1"/>
                    <a:pt x="12208" y="1"/>
                  </a:cubicBezTo>
                  <a:lnTo>
                    <a:pt x="2668" y="1"/>
                  </a:lnTo>
                  <a:cubicBezTo>
                    <a:pt x="2648" y="0"/>
                    <a:pt x="2628" y="0"/>
                    <a:pt x="2608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26"/>
            <p:cNvSpPr/>
            <p:nvPr/>
          </p:nvSpPr>
          <p:spPr>
            <a:xfrm>
              <a:off x="3182591" y="2364393"/>
              <a:ext cx="75346" cy="611856"/>
            </a:xfrm>
            <a:custGeom>
              <a:rect b="b" l="l" r="r" t="t"/>
              <a:pathLst>
                <a:path extrusionOk="0" h="21950" w="2703">
                  <a:moveTo>
                    <a:pt x="33" y="1"/>
                  </a:moveTo>
                  <a:cubicBezTo>
                    <a:pt x="33" y="1"/>
                    <a:pt x="0" y="13644"/>
                    <a:pt x="1701" y="21950"/>
                  </a:cubicBezTo>
                  <a:cubicBezTo>
                    <a:pt x="2335" y="16946"/>
                    <a:pt x="2602" y="10342"/>
                    <a:pt x="2702" y="4371"/>
                  </a:cubicBezTo>
                  <a:lnTo>
                    <a:pt x="33" y="1"/>
                  </a:lnTo>
                  <a:close/>
                </a:path>
              </a:pathLst>
            </a:custGeom>
            <a:solidFill>
              <a:srgbClr val="C9DA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26"/>
            <p:cNvSpPr/>
            <p:nvPr/>
          </p:nvSpPr>
          <p:spPr>
            <a:xfrm>
              <a:off x="3061693" y="2064978"/>
              <a:ext cx="820138" cy="2490130"/>
            </a:xfrm>
            <a:custGeom>
              <a:rect b="b" l="l" r="r" t="t"/>
              <a:pathLst>
                <a:path extrusionOk="0" h="89332" w="29422">
                  <a:moveTo>
                    <a:pt x="1" y="1"/>
                  </a:moveTo>
                  <a:cubicBezTo>
                    <a:pt x="1" y="1"/>
                    <a:pt x="6539" y="30556"/>
                    <a:pt x="11109" y="38595"/>
                  </a:cubicBezTo>
                  <a:cubicBezTo>
                    <a:pt x="13077" y="57742"/>
                    <a:pt x="20248" y="89331"/>
                    <a:pt x="20248" y="89331"/>
                  </a:cubicBezTo>
                  <a:lnTo>
                    <a:pt x="29422" y="89331"/>
                  </a:lnTo>
                  <a:cubicBezTo>
                    <a:pt x="29422" y="89331"/>
                    <a:pt x="22050" y="50470"/>
                    <a:pt x="18314" y="38595"/>
                  </a:cubicBezTo>
                  <a:cubicBezTo>
                    <a:pt x="18447" y="28721"/>
                    <a:pt x="14911" y="9641"/>
                    <a:pt x="13777" y="2636"/>
                  </a:cubicBezTo>
                  <a:cubicBezTo>
                    <a:pt x="13510" y="1135"/>
                    <a:pt x="12209" y="1"/>
                    <a:pt x="10675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26"/>
            <p:cNvSpPr/>
            <p:nvPr/>
          </p:nvSpPr>
          <p:spPr>
            <a:xfrm>
              <a:off x="3345302" y="3025219"/>
              <a:ext cx="220408" cy="228129"/>
            </a:xfrm>
            <a:custGeom>
              <a:rect b="b" l="l" r="r" t="t"/>
              <a:pathLst>
                <a:path extrusionOk="0" h="8184" w="7907">
                  <a:moveTo>
                    <a:pt x="3482" y="0"/>
                  </a:moveTo>
                  <a:cubicBezTo>
                    <a:pt x="3153" y="0"/>
                    <a:pt x="2823" y="57"/>
                    <a:pt x="2502" y="179"/>
                  </a:cubicBezTo>
                  <a:cubicBezTo>
                    <a:pt x="768" y="812"/>
                    <a:pt x="1" y="3081"/>
                    <a:pt x="801" y="5249"/>
                  </a:cubicBezTo>
                  <a:cubicBezTo>
                    <a:pt x="1460" y="7032"/>
                    <a:pt x="2953" y="8184"/>
                    <a:pt x="4446" y="8184"/>
                  </a:cubicBezTo>
                  <a:cubicBezTo>
                    <a:pt x="4768" y="8184"/>
                    <a:pt x="5091" y="8130"/>
                    <a:pt x="5404" y="8017"/>
                  </a:cubicBezTo>
                  <a:cubicBezTo>
                    <a:pt x="7139" y="7384"/>
                    <a:pt x="7906" y="5082"/>
                    <a:pt x="7106" y="2914"/>
                  </a:cubicBezTo>
                  <a:cubicBezTo>
                    <a:pt x="6450" y="1166"/>
                    <a:pt x="4968" y="0"/>
                    <a:pt x="3482" y="0"/>
                  </a:cubicBezTo>
                  <a:close/>
                </a:path>
              </a:pathLst>
            </a:custGeom>
            <a:solidFill>
              <a:srgbClr val="80ED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26"/>
            <p:cNvSpPr/>
            <p:nvPr/>
          </p:nvSpPr>
          <p:spPr>
            <a:xfrm>
              <a:off x="3345302" y="3025219"/>
              <a:ext cx="220408" cy="228129"/>
            </a:xfrm>
            <a:custGeom>
              <a:rect b="b" l="l" r="r" t="t"/>
              <a:pathLst>
                <a:path extrusionOk="0" h="8184" w="7907">
                  <a:moveTo>
                    <a:pt x="3482" y="0"/>
                  </a:moveTo>
                  <a:cubicBezTo>
                    <a:pt x="3153" y="0"/>
                    <a:pt x="2823" y="57"/>
                    <a:pt x="2502" y="179"/>
                  </a:cubicBezTo>
                  <a:cubicBezTo>
                    <a:pt x="768" y="812"/>
                    <a:pt x="1" y="3081"/>
                    <a:pt x="801" y="5249"/>
                  </a:cubicBezTo>
                  <a:cubicBezTo>
                    <a:pt x="1460" y="7032"/>
                    <a:pt x="2953" y="8184"/>
                    <a:pt x="4446" y="8184"/>
                  </a:cubicBezTo>
                  <a:cubicBezTo>
                    <a:pt x="4768" y="8184"/>
                    <a:pt x="5091" y="8130"/>
                    <a:pt x="5404" y="8017"/>
                  </a:cubicBezTo>
                  <a:cubicBezTo>
                    <a:pt x="7139" y="7384"/>
                    <a:pt x="7906" y="5082"/>
                    <a:pt x="7106" y="2914"/>
                  </a:cubicBezTo>
                  <a:cubicBezTo>
                    <a:pt x="6450" y="1166"/>
                    <a:pt x="4968" y="0"/>
                    <a:pt x="34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26"/>
            <p:cNvSpPr/>
            <p:nvPr/>
          </p:nvSpPr>
          <p:spPr>
            <a:xfrm>
              <a:off x="3564741" y="4466820"/>
              <a:ext cx="178567" cy="88364"/>
            </a:xfrm>
            <a:custGeom>
              <a:rect b="b" l="l" r="r" t="t"/>
              <a:pathLst>
                <a:path extrusionOk="0" h="3170" w="6406">
                  <a:moveTo>
                    <a:pt x="3136" y="0"/>
                  </a:moveTo>
                  <a:cubicBezTo>
                    <a:pt x="1402" y="0"/>
                    <a:pt x="1" y="1435"/>
                    <a:pt x="101" y="3169"/>
                  </a:cubicBezTo>
                  <a:lnTo>
                    <a:pt x="6405" y="3169"/>
                  </a:lnTo>
                  <a:cubicBezTo>
                    <a:pt x="6339" y="1401"/>
                    <a:pt x="4871" y="34"/>
                    <a:pt x="3136" y="0"/>
                  </a:cubicBezTo>
                  <a:close/>
                </a:path>
              </a:pathLst>
            </a:custGeom>
            <a:solidFill>
              <a:srgbClr val="435D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26"/>
            <p:cNvSpPr/>
            <p:nvPr/>
          </p:nvSpPr>
          <p:spPr>
            <a:xfrm>
              <a:off x="2982665" y="3028202"/>
              <a:ext cx="187850" cy="223223"/>
            </a:xfrm>
            <a:custGeom>
              <a:rect b="b" l="l" r="r" t="t"/>
              <a:pathLst>
                <a:path extrusionOk="0" h="8008" w="6739">
                  <a:moveTo>
                    <a:pt x="3295" y="1"/>
                  </a:moveTo>
                  <a:cubicBezTo>
                    <a:pt x="3154" y="1"/>
                    <a:pt x="3012" y="13"/>
                    <a:pt x="2869" y="38"/>
                  </a:cubicBezTo>
                  <a:cubicBezTo>
                    <a:pt x="1168" y="338"/>
                    <a:pt x="0" y="2340"/>
                    <a:pt x="267" y="4541"/>
                  </a:cubicBezTo>
                  <a:cubicBezTo>
                    <a:pt x="545" y="6545"/>
                    <a:pt x="1933" y="8007"/>
                    <a:pt x="3484" y="8007"/>
                  </a:cubicBezTo>
                  <a:cubicBezTo>
                    <a:pt x="3612" y="8007"/>
                    <a:pt x="3741" y="7997"/>
                    <a:pt x="3870" y="7977"/>
                  </a:cubicBezTo>
                  <a:cubicBezTo>
                    <a:pt x="5604" y="7677"/>
                    <a:pt x="6738" y="5676"/>
                    <a:pt x="6472" y="3474"/>
                  </a:cubicBezTo>
                  <a:cubicBezTo>
                    <a:pt x="6197" y="1457"/>
                    <a:pt x="4830" y="1"/>
                    <a:pt x="3295" y="1"/>
                  </a:cubicBezTo>
                  <a:close/>
                </a:path>
              </a:pathLst>
            </a:custGeom>
            <a:solidFill>
              <a:srgbClr val="80ED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26"/>
            <p:cNvSpPr/>
            <p:nvPr/>
          </p:nvSpPr>
          <p:spPr>
            <a:xfrm>
              <a:off x="2982665" y="3028202"/>
              <a:ext cx="187850" cy="223223"/>
            </a:xfrm>
            <a:custGeom>
              <a:rect b="b" l="l" r="r" t="t"/>
              <a:pathLst>
                <a:path extrusionOk="0" h="8008" w="6739">
                  <a:moveTo>
                    <a:pt x="3295" y="1"/>
                  </a:moveTo>
                  <a:cubicBezTo>
                    <a:pt x="3154" y="1"/>
                    <a:pt x="3012" y="13"/>
                    <a:pt x="2869" y="38"/>
                  </a:cubicBezTo>
                  <a:cubicBezTo>
                    <a:pt x="1168" y="338"/>
                    <a:pt x="0" y="2340"/>
                    <a:pt x="267" y="4541"/>
                  </a:cubicBezTo>
                  <a:cubicBezTo>
                    <a:pt x="545" y="6545"/>
                    <a:pt x="1933" y="8007"/>
                    <a:pt x="3484" y="8007"/>
                  </a:cubicBezTo>
                  <a:cubicBezTo>
                    <a:pt x="3612" y="8007"/>
                    <a:pt x="3741" y="7997"/>
                    <a:pt x="3870" y="7977"/>
                  </a:cubicBezTo>
                  <a:cubicBezTo>
                    <a:pt x="5604" y="7677"/>
                    <a:pt x="6738" y="5676"/>
                    <a:pt x="6472" y="3474"/>
                  </a:cubicBezTo>
                  <a:cubicBezTo>
                    <a:pt x="6197" y="1457"/>
                    <a:pt x="4830" y="1"/>
                    <a:pt x="32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26"/>
            <p:cNvSpPr/>
            <p:nvPr/>
          </p:nvSpPr>
          <p:spPr>
            <a:xfrm>
              <a:off x="3016144" y="4466820"/>
              <a:ext cx="175752" cy="88364"/>
            </a:xfrm>
            <a:custGeom>
              <a:rect b="b" l="l" r="r" t="t"/>
              <a:pathLst>
                <a:path extrusionOk="0" h="3170" w="6305">
                  <a:moveTo>
                    <a:pt x="3136" y="0"/>
                  </a:moveTo>
                  <a:cubicBezTo>
                    <a:pt x="1401" y="0"/>
                    <a:pt x="0" y="1401"/>
                    <a:pt x="0" y="3169"/>
                  </a:cubicBezTo>
                  <a:lnTo>
                    <a:pt x="6305" y="3169"/>
                  </a:lnTo>
                  <a:cubicBezTo>
                    <a:pt x="6305" y="1401"/>
                    <a:pt x="4904" y="0"/>
                    <a:pt x="3136" y="0"/>
                  </a:cubicBezTo>
                  <a:close/>
                </a:path>
              </a:pathLst>
            </a:custGeom>
            <a:solidFill>
              <a:srgbClr val="435D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26"/>
            <p:cNvSpPr/>
            <p:nvPr/>
          </p:nvSpPr>
          <p:spPr>
            <a:xfrm>
              <a:off x="3166785" y="2106820"/>
              <a:ext cx="250150" cy="320144"/>
            </a:xfrm>
            <a:custGeom>
              <a:rect b="b" l="l" r="r" t="t"/>
              <a:pathLst>
                <a:path extrusionOk="0" h="11485" w="8974">
                  <a:moveTo>
                    <a:pt x="8840" y="1"/>
                  </a:moveTo>
                  <a:cubicBezTo>
                    <a:pt x="7372" y="1"/>
                    <a:pt x="5604" y="935"/>
                    <a:pt x="3970" y="2569"/>
                  </a:cubicBezTo>
                  <a:cubicBezTo>
                    <a:pt x="2035" y="4504"/>
                    <a:pt x="0" y="7806"/>
                    <a:pt x="0" y="11376"/>
                  </a:cubicBezTo>
                  <a:cubicBezTo>
                    <a:pt x="0" y="11442"/>
                    <a:pt x="33" y="11476"/>
                    <a:pt x="100" y="11476"/>
                  </a:cubicBezTo>
                  <a:cubicBezTo>
                    <a:pt x="112" y="11482"/>
                    <a:pt x="125" y="11485"/>
                    <a:pt x="136" y="11485"/>
                  </a:cubicBezTo>
                  <a:cubicBezTo>
                    <a:pt x="189" y="11485"/>
                    <a:pt x="234" y="11430"/>
                    <a:pt x="234" y="11376"/>
                  </a:cubicBezTo>
                  <a:cubicBezTo>
                    <a:pt x="234" y="7873"/>
                    <a:pt x="2268" y="4637"/>
                    <a:pt x="4170" y="2769"/>
                  </a:cubicBezTo>
                  <a:cubicBezTo>
                    <a:pt x="5771" y="1168"/>
                    <a:pt x="7472" y="268"/>
                    <a:pt x="8840" y="268"/>
                  </a:cubicBezTo>
                  <a:cubicBezTo>
                    <a:pt x="8906" y="268"/>
                    <a:pt x="8973" y="201"/>
                    <a:pt x="8973" y="134"/>
                  </a:cubicBezTo>
                  <a:cubicBezTo>
                    <a:pt x="8973" y="68"/>
                    <a:pt x="8906" y="1"/>
                    <a:pt x="88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26"/>
            <p:cNvSpPr/>
            <p:nvPr/>
          </p:nvSpPr>
          <p:spPr>
            <a:xfrm>
              <a:off x="2950106" y="2207926"/>
              <a:ext cx="177647" cy="211348"/>
            </a:xfrm>
            <a:custGeom>
              <a:rect b="b" l="l" r="r" t="t"/>
              <a:pathLst>
                <a:path extrusionOk="0" h="7582" w="6373">
                  <a:moveTo>
                    <a:pt x="137" y="1"/>
                  </a:moveTo>
                  <a:cubicBezTo>
                    <a:pt x="125" y="1"/>
                    <a:pt x="113" y="4"/>
                    <a:pt x="101" y="10"/>
                  </a:cubicBezTo>
                  <a:cubicBezTo>
                    <a:pt x="34" y="10"/>
                    <a:pt x="1" y="76"/>
                    <a:pt x="1" y="143"/>
                  </a:cubicBezTo>
                  <a:cubicBezTo>
                    <a:pt x="368" y="2445"/>
                    <a:pt x="3270" y="6314"/>
                    <a:pt x="6172" y="7582"/>
                  </a:cubicBezTo>
                  <a:lnTo>
                    <a:pt x="6205" y="7582"/>
                  </a:lnTo>
                  <a:cubicBezTo>
                    <a:pt x="6339" y="7582"/>
                    <a:pt x="6372" y="7415"/>
                    <a:pt x="6272" y="7348"/>
                  </a:cubicBezTo>
                  <a:cubicBezTo>
                    <a:pt x="3503" y="6147"/>
                    <a:pt x="568" y="2311"/>
                    <a:pt x="234" y="110"/>
                  </a:cubicBezTo>
                  <a:cubicBezTo>
                    <a:pt x="234" y="55"/>
                    <a:pt x="190" y="1"/>
                    <a:pt x="1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26"/>
            <p:cNvSpPr/>
            <p:nvPr/>
          </p:nvSpPr>
          <p:spPr>
            <a:xfrm>
              <a:off x="3618040" y="4464590"/>
              <a:ext cx="172686" cy="20850"/>
            </a:xfrm>
            <a:custGeom>
              <a:rect b="b" l="l" r="r" t="t"/>
              <a:pathLst>
                <a:path extrusionOk="0" h="748" w="6195">
                  <a:moveTo>
                    <a:pt x="2797" y="0"/>
                  </a:moveTo>
                  <a:cubicBezTo>
                    <a:pt x="1612" y="0"/>
                    <a:pt x="577" y="157"/>
                    <a:pt x="124" y="314"/>
                  </a:cubicBezTo>
                  <a:cubicBezTo>
                    <a:pt x="0" y="345"/>
                    <a:pt x="48" y="518"/>
                    <a:pt x="161" y="518"/>
                  </a:cubicBezTo>
                  <a:cubicBezTo>
                    <a:pt x="170" y="518"/>
                    <a:pt x="180" y="517"/>
                    <a:pt x="190" y="514"/>
                  </a:cubicBezTo>
                  <a:cubicBezTo>
                    <a:pt x="627" y="392"/>
                    <a:pt x="1649" y="242"/>
                    <a:pt x="2815" y="242"/>
                  </a:cubicBezTo>
                  <a:cubicBezTo>
                    <a:pt x="3877" y="242"/>
                    <a:pt x="5058" y="366"/>
                    <a:pt x="6028" y="748"/>
                  </a:cubicBezTo>
                  <a:lnTo>
                    <a:pt x="6061" y="748"/>
                  </a:lnTo>
                  <a:cubicBezTo>
                    <a:pt x="6095" y="748"/>
                    <a:pt x="6161" y="714"/>
                    <a:pt x="6161" y="681"/>
                  </a:cubicBezTo>
                  <a:cubicBezTo>
                    <a:pt x="6195" y="614"/>
                    <a:pt x="6161" y="547"/>
                    <a:pt x="6095" y="514"/>
                  </a:cubicBezTo>
                  <a:cubicBezTo>
                    <a:pt x="5091" y="132"/>
                    <a:pt x="3881" y="0"/>
                    <a:pt x="2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26"/>
            <p:cNvSpPr/>
            <p:nvPr/>
          </p:nvSpPr>
          <p:spPr>
            <a:xfrm>
              <a:off x="3104483" y="4461524"/>
              <a:ext cx="136699" cy="39722"/>
            </a:xfrm>
            <a:custGeom>
              <a:rect b="b" l="l" r="r" t="t"/>
              <a:pathLst>
                <a:path extrusionOk="0" h="1425" w="4904">
                  <a:moveTo>
                    <a:pt x="1234" y="0"/>
                  </a:moveTo>
                  <a:cubicBezTo>
                    <a:pt x="813" y="0"/>
                    <a:pt x="441" y="58"/>
                    <a:pt x="134" y="157"/>
                  </a:cubicBezTo>
                  <a:cubicBezTo>
                    <a:pt x="0" y="190"/>
                    <a:pt x="67" y="391"/>
                    <a:pt x="200" y="391"/>
                  </a:cubicBezTo>
                  <a:cubicBezTo>
                    <a:pt x="478" y="301"/>
                    <a:pt x="827" y="247"/>
                    <a:pt x="1228" y="247"/>
                  </a:cubicBezTo>
                  <a:cubicBezTo>
                    <a:pt x="2175" y="247"/>
                    <a:pt x="3415" y="548"/>
                    <a:pt x="4703" y="1391"/>
                  </a:cubicBezTo>
                  <a:cubicBezTo>
                    <a:pt x="4737" y="1391"/>
                    <a:pt x="4737" y="1425"/>
                    <a:pt x="4770" y="1425"/>
                  </a:cubicBezTo>
                  <a:cubicBezTo>
                    <a:pt x="4804" y="1425"/>
                    <a:pt x="4837" y="1391"/>
                    <a:pt x="4870" y="1358"/>
                  </a:cubicBezTo>
                  <a:cubicBezTo>
                    <a:pt x="4904" y="1291"/>
                    <a:pt x="4904" y="1225"/>
                    <a:pt x="4837" y="1191"/>
                  </a:cubicBezTo>
                  <a:cubicBezTo>
                    <a:pt x="3501" y="324"/>
                    <a:pt x="2230" y="0"/>
                    <a:pt x="12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2" name="Google Shape;322;p26"/>
          <p:cNvGrpSpPr/>
          <p:nvPr/>
        </p:nvGrpSpPr>
        <p:grpSpPr>
          <a:xfrm>
            <a:off x="7352414" y="1133321"/>
            <a:ext cx="1541597" cy="3864500"/>
            <a:chOff x="3973904" y="1061474"/>
            <a:chExt cx="1391082" cy="3487186"/>
          </a:xfrm>
        </p:grpSpPr>
        <p:sp>
          <p:nvSpPr>
            <p:cNvPr id="323" name="Google Shape;323;p26"/>
            <p:cNvSpPr/>
            <p:nvPr/>
          </p:nvSpPr>
          <p:spPr>
            <a:xfrm>
              <a:off x="4091986" y="1942241"/>
              <a:ext cx="85576" cy="126608"/>
            </a:xfrm>
            <a:custGeom>
              <a:rect b="b" l="l" r="r" t="t"/>
              <a:pathLst>
                <a:path extrusionOk="0" h="4542" w="3070">
                  <a:moveTo>
                    <a:pt x="768" y="1"/>
                  </a:moveTo>
                  <a:lnTo>
                    <a:pt x="0" y="3470"/>
                  </a:lnTo>
                  <a:cubicBezTo>
                    <a:pt x="0" y="3470"/>
                    <a:pt x="1218" y="4541"/>
                    <a:pt x="2425" y="4541"/>
                  </a:cubicBezTo>
                  <a:cubicBezTo>
                    <a:pt x="2631" y="4541"/>
                    <a:pt x="2837" y="4510"/>
                    <a:pt x="3036" y="4437"/>
                  </a:cubicBezTo>
                  <a:lnTo>
                    <a:pt x="3069" y="3003"/>
                  </a:lnTo>
                  <a:lnTo>
                    <a:pt x="768" y="1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26"/>
            <p:cNvSpPr/>
            <p:nvPr/>
          </p:nvSpPr>
          <p:spPr>
            <a:xfrm>
              <a:off x="4021321" y="1921780"/>
              <a:ext cx="92071" cy="126497"/>
            </a:xfrm>
            <a:custGeom>
              <a:rect b="b" l="l" r="r" t="t"/>
              <a:pathLst>
                <a:path extrusionOk="0" h="4538" w="3303">
                  <a:moveTo>
                    <a:pt x="467" y="1"/>
                  </a:moveTo>
                  <a:lnTo>
                    <a:pt x="0" y="2903"/>
                  </a:lnTo>
                  <a:lnTo>
                    <a:pt x="3002" y="4537"/>
                  </a:lnTo>
                  <a:lnTo>
                    <a:pt x="3303" y="735"/>
                  </a:lnTo>
                  <a:lnTo>
                    <a:pt x="467" y="1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26"/>
            <p:cNvSpPr/>
            <p:nvPr/>
          </p:nvSpPr>
          <p:spPr>
            <a:xfrm>
              <a:off x="3973904" y="1882558"/>
              <a:ext cx="193090" cy="100629"/>
            </a:xfrm>
            <a:custGeom>
              <a:rect b="b" l="l" r="r" t="t"/>
              <a:pathLst>
                <a:path extrusionOk="0" h="3610" w="6927">
                  <a:moveTo>
                    <a:pt x="6631" y="0"/>
                  </a:moveTo>
                  <a:cubicBezTo>
                    <a:pt x="6592" y="0"/>
                    <a:pt x="6549" y="12"/>
                    <a:pt x="6505" y="40"/>
                  </a:cubicBezTo>
                  <a:lnTo>
                    <a:pt x="167" y="3209"/>
                  </a:lnTo>
                  <a:cubicBezTo>
                    <a:pt x="67" y="3276"/>
                    <a:pt x="0" y="3409"/>
                    <a:pt x="67" y="3509"/>
                  </a:cubicBezTo>
                  <a:cubicBezTo>
                    <a:pt x="100" y="3576"/>
                    <a:pt x="167" y="3609"/>
                    <a:pt x="267" y="3609"/>
                  </a:cubicBezTo>
                  <a:lnTo>
                    <a:pt x="334" y="3609"/>
                  </a:lnTo>
                  <a:lnTo>
                    <a:pt x="6705" y="407"/>
                  </a:lnTo>
                  <a:cubicBezTo>
                    <a:pt x="6927" y="296"/>
                    <a:pt x="6826" y="0"/>
                    <a:pt x="66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26"/>
            <p:cNvSpPr/>
            <p:nvPr/>
          </p:nvSpPr>
          <p:spPr>
            <a:xfrm>
              <a:off x="4119890" y="1687455"/>
              <a:ext cx="591396" cy="496342"/>
            </a:xfrm>
            <a:custGeom>
              <a:rect b="b" l="l" r="r" t="t"/>
              <a:pathLst>
                <a:path extrusionOk="0" h="17806" w="21216">
                  <a:moveTo>
                    <a:pt x="16612" y="1"/>
                  </a:moveTo>
                  <a:cubicBezTo>
                    <a:pt x="16278" y="568"/>
                    <a:pt x="16045" y="1035"/>
                    <a:pt x="15778" y="1535"/>
                  </a:cubicBezTo>
                  <a:cubicBezTo>
                    <a:pt x="15511" y="2036"/>
                    <a:pt x="15244" y="2536"/>
                    <a:pt x="14977" y="3036"/>
                  </a:cubicBezTo>
                  <a:cubicBezTo>
                    <a:pt x="14477" y="4037"/>
                    <a:pt x="13977" y="5004"/>
                    <a:pt x="13476" y="6005"/>
                  </a:cubicBezTo>
                  <a:cubicBezTo>
                    <a:pt x="12509" y="8006"/>
                    <a:pt x="11575" y="10041"/>
                    <a:pt x="10674" y="12076"/>
                  </a:cubicBezTo>
                  <a:lnTo>
                    <a:pt x="10541" y="12443"/>
                  </a:lnTo>
                  <a:cubicBezTo>
                    <a:pt x="10508" y="12476"/>
                    <a:pt x="10508" y="12510"/>
                    <a:pt x="10474" y="12543"/>
                  </a:cubicBezTo>
                  <a:cubicBezTo>
                    <a:pt x="10441" y="12610"/>
                    <a:pt x="10408" y="12643"/>
                    <a:pt x="10374" y="12676"/>
                  </a:cubicBezTo>
                  <a:cubicBezTo>
                    <a:pt x="10307" y="12743"/>
                    <a:pt x="10207" y="12777"/>
                    <a:pt x="10107" y="12777"/>
                  </a:cubicBezTo>
                  <a:cubicBezTo>
                    <a:pt x="9971" y="12790"/>
                    <a:pt x="9835" y="12797"/>
                    <a:pt x="9699" y="12797"/>
                  </a:cubicBezTo>
                  <a:cubicBezTo>
                    <a:pt x="9169" y="12797"/>
                    <a:pt x="8644" y="12696"/>
                    <a:pt x="8139" y="12510"/>
                  </a:cubicBezTo>
                  <a:cubicBezTo>
                    <a:pt x="7272" y="12209"/>
                    <a:pt x="6438" y="11843"/>
                    <a:pt x="5637" y="11376"/>
                  </a:cubicBezTo>
                  <a:cubicBezTo>
                    <a:pt x="5237" y="11142"/>
                    <a:pt x="4804" y="10875"/>
                    <a:pt x="4403" y="10608"/>
                  </a:cubicBezTo>
                  <a:lnTo>
                    <a:pt x="3803" y="10175"/>
                  </a:lnTo>
                  <a:cubicBezTo>
                    <a:pt x="3636" y="10041"/>
                    <a:pt x="3403" y="9874"/>
                    <a:pt x="3269" y="9774"/>
                  </a:cubicBezTo>
                  <a:lnTo>
                    <a:pt x="0" y="14611"/>
                  </a:lnTo>
                  <a:cubicBezTo>
                    <a:pt x="334" y="14778"/>
                    <a:pt x="567" y="14878"/>
                    <a:pt x="834" y="15045"/>
                  </a:cubicBezTo>
                  <a:cubicBezTo>
                    <a:pt x="1101" y="15178"/>
                    <a:pt x="1368" y="15312"/>
                    <a:pt x="1635" y="15445"/>
                  </a:cubicBezTo>
                  <a:cubicBezTo>
                    <a:pt x="2168" y="15712"/>
                    <a:pt x="2735" y="15979"/>
                    <a:pt x="3269" y="16212"/>
                  </a:cubicBezTo>
                  <a:cubicBezTo>
                    <a:pt x="4403" y="16713"/>
                    <a:pt x="5604" y="17113"/>
                    <a:pt x="6805" y="17413"/>
                  </a:cubicBezTo>
                  <a:cubicBezTo>
                    <a:pt x="7472" y="17580"/>
                    <a:pt x="8139" y="17713"/>
                    <a:pt x="8840" y="17780"/>
                  </a:cubicBezTo>
                  <a:cubicBezTo>
                    <a:pt x="9040" y="17797"/>
                    <a:pt x="9240" y="17805"/>
                    <a:pt x="9440" y="17805"/>
                  </a:cubicBezTo>
                  <a:cubicBezTo>
                    <a:pt x="10041" y="17805"/>
                    <a:pt x="10641" y="17730"/>
                    <a:pt x="11241" y="17580"/>
                  </a:cubicBezTo>
                  <a:cubicBezTo>
                    <a:pt x="12709" y="17246"/>
                    <a:pt x="13943" y="16312"/>
                    <a:pt x="14677" y="15011"/>
                  </a:cubicBezTo>
                  <a:cubicBezTo>
                    <a:pt x="14811" y="14811"/>
                    <a:pt x="14911" y="14611"/>
                    <a:pt x="14977" y="14411"/>
                  </a:cubicBezTo>
                  <a:lnTo>
                    <a:pt x="15144" y="14011"/>
                  </a:lnTo>
                  <a:cubicBezTo>
                    <a:pt x="15578" y="13077"/>
                    <a:pt x="16012" y="12109"/>
                    <a:pt x="16479" y="11142"/>
                  </a:cubicBezTo>
                  <a:cubicBezTo>
                    <a:pt x="16912" y="10208"/>
                    <a:pt x="17413" y="9274"/>
                    <a:pt x="17913" y="8340"/>
                  </a:cubicBezTo>
                  <a:cubicBezTo>
                    <a:pt x="18413" y="7439"/>
                    <a:pt x="18947" y="6539"/>
                    <a:pt x="19514" y="5638"/>
                  </a:cubicBezTo>
                  <a:cubicBezTo>
                    <a:pt x="19781" y="5204"/>
                    <a:pt x="20081" y="4771"/>
                    <a:pt x="20348" y="4337"/>
                  </a:cubicBezTo>
                  <a:cubicBezTo>
                    <a:pt x="20615" y="3870"/>
                    <a:pt x="20948" y="3437"/>
                    <a:pt x="21215" y="3070"/>
                  </a:cubicBezTo>
                  <a:lnTo>
                    <a:pt x="16612" y="1"/>
                  </a:ln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26"/>
            <p:cNvSpPr/>
            <p:nvPr/>
          </p:nvSpPr>
          <p:spPr>
            <a:xfrm>
              <a:off x="4812633" y="1206234"/>
              <a:ext cx="234345" cy="339044"/>
            </a:xfrm>
            <a:custGeom>
              <a:rect b="b" l="l" r="r" t="t"/>
              <a:pathLst>
                <a:path extrusionOk="0" h="12163" w="8407">
                  <a:moveTo>
                    <a:pt x="3761" y="0"/>
                  </a:moveTo>
                  <a:cubicBezTo>
                    <a:pt x="3206" y="0"/>
                    <a:pt x="2805" y="344"/>
                    <a:pt x="2369" y="1019"/>
                  </a:cubicBezTo>
                  <a:cubicBezTo>
                    <a:pt x="1635" y="2120"/>
                    <a:pt x="0" y="7690"/>
                    <a:pt x="334" y="9992"/>
                  </a:cubicBezTo>
                  <a:cubicBezTo>
                    <a:pt x="551" y="11544"/>
                    <a:pt x="1571" y="12163"/>
                    <a:pt x="2768" y="12163"/>
                  </a:cubicBezTo>
                  <a:cubicBezTo>
                    <a:pt x="4324" y="12163"/>
                    <a:pt x="6180" y="11120"/>
                    <a:pt x="6972" y="9725"/>
                  </a:cubicBezTo>
                  <a:cubicBezTo>
                    <a:pt x="8406" y="7257"/>
                    <a:pt x="6605" y="1286"/>
                    <a:pt x="5171" y="485"/>
                  </a:cubicBezTo>
                  <a:cubicBezTo>
                    <a:pt x="4589" y="160"/>
                    <a:pt x="4139" y="0"/>
                    <a:pt x="37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26"/>
            <p:cNvSpPr/>
            <p:nvPr/>
          </p:nvSpPr>
          <p:spPr>
            <a:xfrm>
              <a:off x="4952319" y="1061474"/>
              <a:ext cx="268520" cy="205913"/>
            </a:xfrm>
            <a:custGeom>
              <a:rect b="b" l="l" r="r" t="t"/>
              <a:pathLst>
                <a:path extrusionOk="0" h="7387" w="9633">
                  <a:moveTo>
                    <a:pt x="5349" y="0"/>
                  </a:moveTo>
                  <a:cubicBezTo>
                    <a:pt x="2379" y="0"/>
                    <a:pt x="1" y="4006"/>
                    <a:pt x="326" y="5244"/>
                  </a:cubicBezTo>
                  <a:cubicBezTo>
                    <a:pt x="627" y="6479"/>
                    <a:pt x="1127" y="6912"/>
                    <a:pt x="2328" y="7146"/>
                  </a:cubicBezTo>
                  <a:cubicBezTo>
                    <a:pt x="2787" y="7245"/>
                    <a:pt x="3529" y="7386"/>
                    <a:pt x="4359" y="7386"/>
                  </a:cubicBezTo>
                  <a:cubicBezTo>
                    <a:pt x="5756" y="7386"/>
                    <a:pt x="7402" y="6986"/>
                    <a:pt x="8365" y="5311"/>
                  </a:cubicBezTo>
                  <a:cubicBezTo>
                    <a:pt x="9633" y="3176"/>
                    <a:pt x="8165" y="141"/>
                    <a:pt x="5563" y="7"/>
                  </a:cubicBezTo>
                  <a:cubicBezTo>
                    <a:pt x="5492" y="3"/>
                    <a:pt x="5420" y="0"/>
                    <a:pt x="53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26"/>
            <p:cNvSpPr/>
            <p:nvPr/>
          </p:nvSpPr>
          <p:spPr>
            <a:xfrm>
              <a:off x="4699179" y="1209969"/>
              <a:ext cx="123709" cy="177201"/>
            </a:xfrm>
            <a:custGeom>
              <a:rect b="b" l="l" r="r" t="t"/>
              <a:pathLst>
                <a:path extrusionOk="0" h="6357" w="4438">
                  <a:moveTo>
                    <a:pt x="3048" y="1"/>
                  </a:moveTo>
                  <a:cubicBezTo>
                    <a:pt x="2280" y="1"/>
                    <a:pt x="1390" y="395"/>
                    <a:pt x="935" y="985"/>
                  </a:cubicBezTo>
                  <a:cubicBezTo>
                    <a:pt x="1" y="2186"/>
                    <a:pt x="568" y="5455"/>
                    <a:pt x="1235" y="5988"/>
                  </a:cubicBezTo>
                  <a:cubicBezTo>
                    <a:pt x="1548" y="6239"/>
                    <a:pt x="1794" y="6357"/>
                    <a:pt x="2017" y="6357"/>
                  </a:cubicBezTo>
                  <a:cubicBezTo>
                    <a:pt x="2268" y="6357"/>
                    <a:pt x="2488" y="6205"/>
                    <a:pt x="2736" y="5922"/>
                  </a:cubicBezTo>
                  <a:cubicBezTo>
                    <a:pt x="3203" y="5355"/>
                    <a:pt x="4437" y="2586"/>
                    <a:pt x="4437" y="1318"/>
                  </a:cubicBezTo>
                  <a:cubicBezTo>
                    <a:pt x="4437" y="378"/>
                    <a:pt x="3801" y="1"/>
                    <a:pt x="304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26"/>
            <p:cNvSpPr/>
            <p:nvPr/>
          </p:nvSpPr>
          <p:spPr>
            <a:xfrm>
              <a:off x="4712197" y="4225053"/>
              <a:ext cx="104169" cy="225035"/>
            </a:xfrm>
            <a:custGeom>
              <a:rect b="b" l="l" r="r" t="t"/>
              <a:pathLst>
                <a:path extrusionOk="0" h="8073" w="3737">
                  <a:moveTo>
                    <a:pt x="1" y="1"/>
                  </a:moveTo>
                  <a:lnTo>
                    <a:pt x="234" y="8073"/>
                  </a:lnTo>
                  <a:lnTo>
                    <a:pt x="3737" y="8073"/>
                  </a:lnTo>
                  <a:lnTo>
                    <a:pt x="3503" y="1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26"/>
            <p:cNvSpPr/>
            <p:nvPr/>
          </p:nvSpPr>
          <p:spPr>
            <a:xfrm>
              <a:off x="5165040" y="4185079"/>
              <a:ext cx="156239" cy="231558"/>
            </a:xfrm>
            <a:custGeom>
              <a:rect b="b" l="l" r="r" t="t"/>
              <a:pathLst>
                <a:path extrusionOk="0" h="8307" w="5605">
                  <a:moveTo>
                    <a:pt x="3436" y="0"/>
                  </a:moveTo>
                  <a:lnTo>
                    <a:pt x="1" y="467"/>
                  </a:lnTo>
                  <a:lnTo>
                    <a:pt x="2169" y="8306"/>
                  </a:lnTo>
                  <a:lnTo>
                    <a:pt x="5605" y="7872"/>
                  </a:lnTo>
                  <a:lnTo>
                    <a:pt x="3436" y="0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26"/>
            <p:cNvSpPr/>
            <p:nvPr/>
          </p:nvSpPr>
          <p:spPr>
            <a:xfrm>
              <a:off x="5091727" y="4368948"/>
              <a:ext cx="273259" cy="167807"/>
            </a:xfrm>
            <a:custGeom>
              <a:rect b="b" l="l" r="r" t="t"/>
              <a:pathLst>
                <a:path extrusionOk="0" h="6020" w="9803">
                  <a:moveTo>
                    <a:pt x="8136" y="0"/>
                  </a:moveTo>
                  <a:cubicBezTo>
                    <a:pt x="8114" y="0"/>
                    <a:pt x="8091" y="3"/>
                    <a:pt x="8068" y="9"/>
                  </a:cubicBezTo>
                  <a:lnTo>
                    <a:pt x="4332" y="1110"/>
                  </a:lnTo>
                  <a:cubicBezTo>
                    <a:pt x="4098" y="1176"/>
                    <a:pt x="3931" y="1310"/>
                    <a:pt x="3831" y="1477"/>
                  </a:cubicBezTo>
                  <a:cubicBezTo>
                    <a:pt x="3131" y="2477"/>
                    <a:pt x="2931" y="3378"/>
                    <a:pt x="496" y="4679"/>
                  </a:cubicBezTo>
                  <a:cubicBezTo>
                    <a:pt x="0" y="4941"/>
                    <a:pt x="294" y="6019"/>
                    <a:pt x="1334" y="6019"/>
                  </a:cubicBezTo>
                  <a:cubicBezTo>
                    <a:pt x="1484" y="6019"/>
                    <a:pt x="1649" y="5997"/>
                    <a:pt x="1830" y="5947"/>
                  </a:cubicBezTo>
                  <a:cubicBezTo>
                    <a:pt x="3231" y="5546"/>
                    <a:pt x="4665" y="5013"/>
                    <a:pt x="5699" y="4712"/>
                  </a:cubicBezTo>
                  <a:cubicBezTo>
                    <a:pt x="7367" y="4245"/>
                    <a:pt x="8001" y="4145"/>
                    <a:pt x="9335" y="3778"/>
                  </a:cubicBezTo>
                  <a:cubicBezTo>
                    <a:pt x="9636" y="3678"/>
                    <a:pt x="9802" y="3345"/>
                    <a:pt x="9702" y="3044"/>
                  </a:cubicBezTo>
                  <a:lnTo>
                    <a:pt x="8401" y="176"/>
                  </a:lnTo>
                  <a:cubicBezTo>
                    <a:pt x="8346" y="65"/>
                    <a:pt x="8245" y="0"/>
                    <a:pt x="81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26"/>
            <p:cNvSpPr/>
            <p:nvPr/>
          </p:nvSpPr>
          <p:spPr>
            <a:xfrm>
              <a:off x="4550405" y="4438749"/>
              <a:ext cx="295726" cy="109911"/>
            </a:xfrm>
            <a:custGeom>
              <a:rect b="b" l="l" r="r" t="t"/>
              <a:pathLst>
                <a:path extrusionOk="0" h="3943" w="10609">
                  <a:moveTo>
                    <a:pt x="5848" y="0"/>
                  </a:moveTo>
                  <a:cubicBezTo>
                    <a:pt x="5652" y="0"/>
                    <a:pt x="5482" y="91"/>
                    <a:pt x="5338" y="207"/>
                  </a:cubicBezTo>
                  <a:cubicBezTo>
                    <a:pt x="4437" y="974"/>
                    <a:pt x="3336" y="1775"/>
                    <a:pt x="601" y="2375"/>
                  </a:cubicBezTo>
                  <a:cubicBezTo>
                    <a:pt x="0" y="2509"/>
                    <a:pt x="101" y="3943"/>
                    <a:pt x="1535" y="3943"/>
                  </a:cubicBezTo>
                  <a:cubicBezTo>
                    <a:pt x="3003" y="3943"/>
                    <a:pt x="5204" y="3843"/>
                    <a:pt x="6272" y="3843"/>
                  </a:cubicBezTo>
                  <a:cubicBezTo>
                    <a:pt x="8006" y="3843"/>
                    <a:pt x="8640" y="3943"/>
                    <a:pt x="10008" y="3943"/>
                  </a:cubicBezTo>
                  <a:cubicBezTo>
                    <a:pt x="10341" y="3943"/>
                    <a:pt x="10608" y="3676"/>
                    <a:pt x="10575" y="3342"/>
                  </a:cubicBezTo>
                  <a:lnTo>
                    <a:pt x="10141" y="240"/>
                  </a:lnTo>
                  <a:cubicBezTo>
                    <a:pt x="10112" y="95"/>
                    <a:pt x="10007" y="0"/>
                    <a:pt x="9892" y="0"/>
                  </a:cubicBezTo>
                  <a:cubicBezTo>
                    <a:pt x="9875" y="0"/>
                    <a:pt x="9858" y="2"/>
                    <a:pt x="9841" y="7"/>
                  </a:cubicBezTo>
                  <a:lnTo>
                    <a:pt x="5938" y="7"/>
                  </a:lnTo>
                  <a:cubicBezTo>
                    <a:pt x="5907" y="2"/>
                    <a:pt x="5877" y="0"/>
                    <a:pt x="58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26"/>
            <p:cNvSpPr/>
            <p:nvPr/>
          </p:nvSpPr>
          <p:spPr>
            <a:xfrm>
              <a:off x="4712197" y="4225053"/>
              <a:ext cx="101381" cy="115319"/>
            </a:xfrm>
            <a:custGeom>
              <a:rect b="b" l="l" r="r" t="t"/>
              <a:pathLst>
                <a:path extrusionOk="0" h="4137" w="3637">
                  <a:moveTo>
                    <a:pt x="1" y="1"/>
                  </a:moveTo>
                  <a:lnTo>
                    <a:pt x="134" y="4137"/>
                  </a:lnTo>
                  <a:lnTo>
                    <a:pt x="3637" y="4137"/>
                  </a:lnTo>
                  <a:lnTo>
                    <a:pt x="3503" y="1"/>
                  </a:lnTo>
                  <a:close/>
                </a:path>
              </a:pathLst>
            </a:custGeom>
            <a:solidFill>
              <a:srgbClr val="1A2327">
                <a:alpha val="130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26"/>
            <p:cNvSpPr/>
            <p:nvPr/>
          </p:nvSpPr>
          <p:spPr>
            <a:xfrm>
              <a:off x="5165040" y="4185079"/>
              <a:ext cx="127417" cy="125549"/>
            </a:xfrm>
            <a:custGeom>
              <a:rect b="b" l="l" r="r" t="t"/>
              <a:pathLst>
                <a:path extrusionOk="0" h="4504" w="4571">
                  <a:moveTo>
                    <a:pt x="3436" y="0"/>
                  </a:moveTo>
                  <a:lnTo>
                    <a:pt x="1" y="467"/>
                  </a:lnTo>
                  <a:lnTo>
                    <a:pt x="1101" y="4503"/>
                  </a:lnTo>
                  <a:lnTo>
                    <a:pt x="4570" y="4070"/>
                  </a:lnTo>
                  <a:lnTo>
                    <a:pt x="3436" y="0"/>
                  </a:lnTo>
                  <a:close/>
                </a:path>
              </a:pathLst>
            </a:custGeom>
            <a:solidFill>
              <a:srgbClr val="1A2327">
                <a:alpha val="130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26"/>
            <p:cNvSpPr/>
            <p:nvPr/>
          </p:nvSpPr>
          <p:spPr>
            <a:xfrm>
              <a:off x="4553192" y="1646784"/>
              <a:ext cx="557918" cy="615341"/>
            </a:xfrm>
            <a:custGeom>
              <a:rect b="b" l="l" r="r" t="t"/>
              <a:pathLst>
                <a:path extrusionOk="0" h="22075" w="20015">
                  <a:moveTo>
                    <a:pt x="10779" y="0"/>
                  </a:moveTo>
                  <a:cubicBezTo>
                    <a:pt x="9707" y="0"/>
                    <a:pt x="8640" y="42"/>
                    <a:pt x="7573" y="125"/>
                  </a:cubicBezTo>
                  <a:cubicBezTo>
                    <a:pt x="4804" y="359"/>
                    <a:pt x="1668" y="1026"/>
                    <a:pt x="1668" y="1026"/>
                  </a:cubicBezTo>
                  <a:cubicBezTo>
                    <a:pt x="1668" y="1026"/>
                    <a:pt x="1" y="1593"/>
                    <a:pt x="3336" y="22074"/>
                  </a:cubicBezTo>
                  <a:lnTo>
                    <a:pt x="17513" y="22074"/>
                  </a:lnTo>
                  <a:cubicBezTo>
                    <a:pt x="17280" y="16304"/>
                    <a:pt x="17246" y="12734"/>
                    <a:pt x="20015" y="926"/>
                  </a:cubicBezTo>
                  <a:cubicBezTo>
                    <a:pt x="18013" y="492"/>
                    <a:pt x="16012" y="226"/>
                    <a:pt x="14011" y="125"/>
                  </a:cubicBezTo>
                  <a:cubicBezTo>
                    <a:pt x="12926" y="42"/>
                    <a:pt x="11851" y="0"/>
                    <a:pt x="10779" y="0"/>
                  </a:cubicBezTo>
                  <a:close/>
                </a:path>
              </a:pathLst>
            </a:custGeom>
            <a:solidFill>
              <a:srgbClr val="80ED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26"/>
            <p:cNvSpPr/>
            <p:nvPr/>
          </p:nvSpPr>
          <p:spPr>
            <a:xfrm>
              <a:off x="4701966" y="1448475"/>
              <a:ext cx="240868" cy="259461"/>
            </a:xfrm>
            <a:custGeom>
              <a:rect b="b" l="l" r="r" t="t"/>
              <a:pathLst>
                <a:path extrusionOk="0" h="9308" w="8641">
                  <a:moveTo>
                    <a:pt x="8006" y="1"/>
                  </a:moveTo>
                  <a:lnTo>
                    <a:pt x="4070" y="3370"/>
                  </a:lnTo>
                  <a:cubicBezTo>
                    <a:pt x="4471" y="4971"/>
                    <a:pt x="4537" y="6672"/>
                    <a:pt x="2236" y="7239"/>
                  </a:cubicBezTo>
                  <a:cubicBezTo>
                    <a:pt x="2236" y="7239"/>
                    <a:pt x="1" y="9308"/>
                    <a:pt x="4237" y="9308"/>
                  </a:cubicBezTo>
                  <a:cubicBezTo>
                    <a:pt x="8073" y="9308"/>
                    <a:pt x="8640" y="7239"/>
                    <a:pt x="8640" y="7239"/>
                  </a:cubicBezTo>
                  <a:cubicBezTo>
                    <a:pt x="7206" y="5872"/>
                    <a:pt x="7606" y="2069"/>
                    <a:pt x="8006" y="1"/>
                  </a:cubicBez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26"/>
            <p:cNvSpPr/>
            <p:nvPr/>
          </p:nvSpPr>
          <p:spPr>
            <a:xfrm>
              <a:off x="4815421" y="1486609"/>
              <a:ext cx="67904" cy="87444"/>
            </a:xfrm>
            <a:custGeom>
              <a:rect b="b" l="l" r="r" t="t"/>
              <a:pathLst>
                <a:path extrusionOk="0" h="3137" w="2436">
                  <a:moveTo>
                    <a:pt x="2335" y="1"/>
                  </a:moveTo>
                  <a:lnTo>
                    <a:pt x="0" y="2002"/>
                  </a:lnTo>
                  <a:cubicBezTo>
                    <a:pt x="100" y="2369"/>
                    <a:pt x="167" y="2736"/>
                    <a:pt x="200" y="3136"/>
                  </a:cubicBezTo>
                  <a:cubicBezTo>
                    <a:pt x="1068" y="3003"/>
                    <a:pt x="2269" y="2035"/>
                    <a:pt x="2369" y="1135"/>
                  </a:cubicBezTo>
                  <a:cubicBezTo>
                    <a:pt x="2435" y="734"/>
                    <a:pt x="2402" y="367"/>
                    <a:pt x="2335" y="1"/>
                  </a:cubicBezTo>
                  <a:close/>
                </a:path>
              </a:pathLst>
            </a:custGeom>
            <a:solidFill>
              <a:srgbClr val="1A2327">
                <a:alpha val="1302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26"/>
            <p:cNvSpPr/>
            <p:nvPr/>
          </p:nvSpPr>
          <p:spPr>
            <a:xfrm>
              <a:off x="4685241" y="1181368"/>
              <a:ext cx="314681" cy="365330"/>
            </a:xfrm>
            <a:custGeom>
              <a:rect b="b" l="l" r="r" t="t"/>
              <a:pathLst>
                <a:path extrusionOk="0" h="13106" w="11289">
                  <a:moveTo>
                    <a:pt x="5946" y="1"/>
                  </a:moveTo>
                  <a:cubicBezTo>
                    <a:pt x="5616" y="1"/>
                    <a:pt x="5278" y="36"/>
                    <a:pt x="4937" y="109"/>
                  </a:cubicBezTo>
                  <a:cubicBezTo>
                    <a:pt x="1368" y="877"/>
                    <a:pt x="0" y="5847"/>
                    <a:pt x="200" y="9049"/>
                  </a:cubicBezTo>
                  <a:cubicBezTo>
                    <a:pt x="340" y="11516"/>
                    <a:pt x="2314" y="13106"/>
                    <a:pt x="4526" y="13106"/>
                  </a:cubicBezTo>
                  <a:cubicBezTo>
                    <a:pt x="5484" y="13106"/>
                    <a:pt x="6488" y="12807"/>
                    <a:pt x="7406" y="12151"/>
                  </a:cubicBezTo>
                  <a:cubicBezTo>
                    <a:pt x="9440" y="10684"/>
                    <a:pt x="9707" y="9249"/>
                    <a:pt x="10508" y="5880"/>
                  </a:cubicBezTo>
                  <a:cubicBezTo>
                    <a:pt x="11288" y="2819"/>
                    <a:pt x="8909" y="1"/>
                    <a:pt x="5946" y="1"/>
                  </a:cubicBez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26"/>
            <p:cNvSpPr/>
            <p:nvPr/>
          </p:nvSpPr>
          <p:spPr>
            <a:xfrm>
              <a:off x="4909335" y="1135513"/>
              <a:ext cx="177898" cy="172686"/>
            </a:xfrm>
            <a:custGeom>
              <a:rect b="b" l="l" r="r" t="t"/>
              <a:pathLst>
                <a:path extrusionOk="0" h="6195" w="6382">
                  <a:moveTo>
                    <a:pt x="1961" y="1"/>
                  </a:moveTo>
                  <a:cubicBezTo>
                    <a:pt x="1428" y="1"/>
                    <a:pt x="991" y="118"/>
                    <a:pt x="768" y="320"/>
                  </a:cubicBezTo>
                  <a:cubicBezTo>
                    <a:pt x="67" y="921"/>
                    <a:pt x="0" y="1421"/>
                    <a:pt x="367" y="2188"/>
                  </a:cubicBezTo>
                  <a:cubicBezTo>
                    <a:pt x="734" y="2955"/>
                    <a:pt x="3002" y="5591"/>
                    <a:pt x="4170" y="6091"/>
                  </a:cubicBezTo>
                  <a:cubicBezTo>
                    <a:pt x="4340" y="6161"/>
                    <a:pt x="4498" y="6194"/>
                    <a:pt x="4645" y="6194"/>
                  </a:cubicBezTo>
                  <a:cubicBezTo>
                    <a:pt x="6027" y="6194"/>
                    <a:pt x="6382" y="3308"/>
                    <a:pt x="5538" y="1921"/>
                  </a:cubicBezTo>
                  <a:cubicBezTo>
                    <a:pt x="4674" y="535"/>
                    <a:pt x="3099" y="1"/>
                    <a:pt x="1961" y="1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26"/>
            <p:cNvSpPr/>
            <p:nvPr/>
          </p:nvSpPr>
          <p:spPr>
            <a:xfrm>
              <a:off x="4806110" y="1141757"/>
              <a:ext cx="255753" cy="248896"/>
            </a:xfrm>
            <a:custGeom>
              <a:rect b="b" l="l" r="r" t="t"/>
              <a:pathLst>
                <a:path extrusionOk="0" h="8929" w="9175">
                  <a:moveTo>
                    <a:pt x="2822" y="0"/>
                  </a:moveTo>
                  <a:cubicBezTo>
                    <a:pt x="2043" y="0"/>
                    <a:pt x="1401" y="173"/>
                    <a:pt x="1068" y="463"/>
                  </a:cubicBezTo>
                  <a:cubicBezTo>
                    <a:pt x="67" y="1397"/>
                    <a:pt x="1" y="2031"/>
                    <a:pt x="534" y="3165"/>
                  </a:cubicBezTo>
                  <a:cubicBezTo>
                    <a:pt x="1035" y="4299"/>
                    <a:pt x="4304" y="8068"/>
                    <a:pt x="5972" y="8769"/>
                  </a:cubicBezTo>
                  <a:cubicBezTo>
                    <a:pt x="6230" y="8878"/>
                    <a:pt x="6470" y="8929"/>
                    <a:pt x="6691" y="8929"/>
                  </a:cubicBezTo>
                  <a:cubicBezTo>
                    <a:pt x="8699" y="8929"/>
                    <a:pt x="9175" y="4781"/>
                    <a:pt x="7973" y="2798"/>
                  </a:cubicBezTo>
                  <a:cubicBezTo>
                    <a:pt x="6707" y="763"/>
                    <a:pt x="4460" y="0"/>
                    <a:pt x="28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26"/>
            <p:cNvSpPr/>
            <p:nvPr/>
          </p:nvSpPr>
          <p:spPr>
            <a:xfrm>
              <a:off x="4568998" y="2262117"/>
              <a:ext cx="366389" cy="2055893"/>
            </a:xfrm>
            <a:custGeom>
              <a:rect b="b" l="l" r="r" t="t"/>
              <a:pathLst>
                <a:path extrusionOk="0" h="73754" w="13144">
                  <a:moveTo>
                    <a:pt x="2769" y="0"/>
                  </a:moveTo>
                  <a:cubicBezTo>
                    <a:pt x="2769" y="0"/>
                    <a:pt x="1" y="26853"/>
                    <a:pt x="234" y="37494"/>
                  </a:cubicBezTo>
                  <a:cubicBezTo>
                    <a:pt x="468" y="48535"/>
                    <a:pt x="4537" y="73753"/>
                    <a:pt x="4537" y="73753"/>
                  </a:cubicBezTo>
                  <a:lnTo>
                    <a:pt x="9241" y="73753"/>
                  </a:lnTo>
                  <a:cubicBezTo>
                    <a:pt x="9241" y="73753"/>
                    <a:pt x="8507" y="49169"/>
                    <a:pt x="8907" y="38328"/>
                  </a:cubicBezTo>
                  <a:cubicBezTo>
                    <a:pt x="9407" y="26486"/>
                    <a:pt x="13143" y="0"/>
                    <a:pt x="131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26"/>
            <p:cNvSpPr/>
            <p:nvPr/>
          </p:nvSpPr>
          <p:spPr>
            <a:xfrm>
              <a:off x="4672223" y="4267814"/>
              <a:ext cx="172964" cy="54914"/>
            </a:xfrm>
            <a:custGeom>
              <a:rect b="b" l="l" r="r" t="t"/>
              <a:pathLst>
                <a:path extrusionOk="0" h="1970" w="6205">
                  <a:moveTo>
                    <a:pt x="6205" y="1"/>
                  </a:moveTo>
                  <a:lnTo>
                    <a:pt x="0" y="201"/>
                  </a:lnTo>
                  <a:lnTo>
                    <a:pt x="434" y="1969"/>
                  </a:lnTo>
                  <a:lnTo>
                    <a:pt x="5938" y="1969"/>
                  </a:lnTo>
                  <a:lnTo>
                    <a:pt x="620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26"/>
            <p:cNvSpPr/>
            <p:nvPr/>
          </p:nvSpPr>
          <p:spPr>
            <a:xfrm>
              <a:off x="4718719" y="2401830"/>
              <a:ext cx="182275" cy="729712"/>
            </a:xfrm>
            <a:custGeom>
              <a:rect b="b" l="l" r="r" t="t"/>
              <a:pathLst>
                <a:path extrusionOk="0" h="26178" w="6539">
                  <a:moveTo>
                    <a:pt x="4977" y="1"/>
                  </a:moveTo>
                  <a:cubicBezTo>
                    <a:pt x="4564" y="1"/>
                    <a:pt x="4076" y="501"/>
                    <a:pt x="3503" y="1660"/>
                  </a:cubicBezTo>
                  <a:cubicBezTo>
                    <a:pt x="0" y="8665"/>
                    <a:pt x="2802" y="21407"/>
                    <a:pt x="4036" y="26177"/>
                  </a:cubicBezTo>
                  <a:cubicBezTo>
                    <a:pt x="4637" y="19039"/>
                    <a:pt x="5704" y="10333"/>
                    <a:pt x="6538" y="3895"/>
                  </a:cubicBezTo>
                  <a:cubicBezTo>
                    <a:pt x="6217" y="1604"/>
                    <a:pt x="5717" y="1"/>
                    <a:pt x="497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26"/>
            <p:cNvSpPr/>
            <p:nvPr/>
          </p:nvSpPr>
          <p:spPr>
            <a:xfrm>
              <a:off x="4750331" y="2261197"/>
              <a:ext cx="550475" cy="2030777"/>
            </a:xfrm>
            <a:custGeom>
              <a:rect b="b" l="l" r="r" t="t"/>
              <a:pathLst>
                <a:path extrusionOk="0" h="72853" w="19748">
                  <a:moveTo>
                    <a:pt x="10408" y="0"/>
                  </a:moveTo>
                  <a:lnTo>
                    <a:pt x="0" y="33"/>
                  </a:lnTo>
                  <a:cubicBezTo>
                    <a:pt x="0" y="33"/>
                    <a:pt x="3203" y="27953"/>
                    <a:pt x="5638" y="36893"/>
                  </a:cubicBezTo>
                  <a:cubicBezTo>
                    <a:pt x="8506" y="47534"/>
                    <a:pt x="15044" y="72852"/>
                    <a:pt x="15044" y="72852"/>
                  </a:cubicBezTo>
                  <a:lnTo>
                    <a:pt x="19748" y="72218"/>
                  </a:lnTo>
                  <a:cubicBezTo>
                    <a:pt x="19748" y="72218"/>
                    <a:pt x="15545" y="44098"/>
                    <a:pt x="14177" y="38227"/>
                  </a:cubicBezTo>
                  <a:cubicBezTo>
                    <a:pt x="11208" y="25719"/>
                    <a:pt x="14177" y="7839"/>
                    <a:pt x="104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26"/>
            <p:cNvSpPr/>
            <p:nvPr/>
          </p:nvSpPr>
          <p:spPr>
            <a:xfrm>
              <a:off x="5129694" y="4217610"/>
              <a:ext cx="190665" cy="82789"/>
            </a:xfrm>
            <a:custGeom>
              <a:rect b="b" l="l" r="r" t="t"/>
              <a:pathLst>
                <a:path extrusionOk="0" h="2970" w="6840">
                  <a:moveTo>
                    <a:pt x="6839" y="1"/>
                  </a:moveTo>
                  <a:lnTo>
                    <a:pt x="1" y="1235"/>
                  </a:lnTo>
                  <a:lnTo>
                    <a:pt x="868" y="2969"/>
                  </a:lnTo>
                  <a:lnTo>
                    <a:pt x="6739" y="2202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26"/>
            <p:cNvSpPr/>
            <p:nvPr/>
          </p:nvSpPr>
          <p:spPr>
            <a:xfrm>
              <a:off x="4809846" y="1331229"/>
              <a:ext cx="21408" cy="28126"/>
            </a:xfrm>
            <a:custGeom>
              <a:rect b="b" l="l" r="r" t="t"/>
              <a:pathLst>
                <a:path extrusionOk="0" h="1009" w="768">
                  <a:moveTo>
                    <a:pt x="430" y="0"/>
                  </a:moveTo>
                  <a:cubicBezTo>
                    <a:pt x="272" y="0"/>
                    <a:pt x="98" y="190"/>
                    <a:pt x="67" y="438"/>
                  </a:cubicBezTo>
                  <a:cubicBezTo>
                    <a:pt x="0" y="704"/>
                    <a:pt x="134" y="971"/>
                    <a:pt x="300" y="1005"/>
                  </a:cubicBezTo>
                  <a:cubicBezTo>
                    <a:pt x="315" y="1007"/>
                    <a:pt x="329" y="1008"/>
                    <a:pt x="344" y="1008"/>
                  </a:cubicBezTo>
                  <a:cubicBezTo>
                    <a:pt x="524" y="1008"/>
                    <a:pt x="672" y="816"/>
                    <a:pt x="734" y="538"/>
                  </a:cubicBezTo>
                  <a:cubicBezTo>
                    <a:pt x="767" y="271"/>
                    <a:pt x="667" y="4"/>
                    <a:pt x="467" y="4"/>
                  </a:cubicBezTo>
                  <a:cubicBezTo>
                    <a:pt x="455" y="1"/>
                    <a:pt x="442" y="0"/>
                    <a:pt x="4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26"/>
            <p:cNvSpPr/>
            <p:nvPr/>
          </p:nvSpPr>
          <p:spPr>
            <a:xfrm>
              <a:off x="4723347" y="1315424"/>
              <a:ext cx="20488" cy="28126"/>
            </a:xfrm>
            <a:custGeom>
              <a:rect b="b" l="l" r="r" t="t"/>
              <a:pathLst>
                <a:path extrusionOk="0" h="1009" w="735">
                  <a:moveTo>
                    <a:pt x="424" y="0"/>
                  </a:moveTo>
                  <a:cubicBezTo>
                    <a:pt x="239" y="0"/>
                    <a:pt x="65" y="190"/>
                    <a:pt x="34" y="437"/>
                  </a:cubicBezTo>
                  <a:cubicBezTo>
                    <a:pt x="1" y="738"/>
                    <a:pt x="101" y="971"/>
                    <a:pt x="268" y="1005"/>
                  </a:cubicBezTo>
                  <a:cubicBezTo>
                    <a:pt x="282" y="1007"/>
                    <a:pt x="297" y="1008"/>
                    <a:pt x="311" y="1008"/>
                  </a:cubicBezTo>
                  <a:cubicBezTo>
                    <a:pt x="492" y="1008"/>
                    <a:pt x="640" y="818"/>
                    <a:pt x="701" y="571"/>
                  </a:cubicBezTo>
                  <a:cubicBezTo>
                    <a:pt x="735" y="271"/>
                    <a:pt x="635" y="37"/>
                    <a:pt x="468" y="4"/>
                  </a:cubicBezTo>
                  <a:cubicBezTo>
                    <a:pt x="453" y="1"/>
                    <a:pt x="439" y="0"/>
                    <a:pt x="4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26"/>
            <p:cNvSpPr/>
            <p:nvPr/>
          </p:nvSpPr>
          <p:spPr>
            <a:xfrm>
              <a:off x="4720559" y="1308064"/>
              <a:ext cx="17701" cy="10397"/>
            </a:xfrm>
            <a:custGeom>
              <a:rect b="b" l="l" r="r" t="t"/>
              <a:pathLst>
                <a:path extrusionOk="0" h="373" w="635">
                  <a:moveTo>
                    <a:pt x="1" y="1"/>
                  </a:moveTo>
                  <a:cubicBezTo>
                    <a:pt x="1" y="1"/>
                    <a:pt x="176" y="373"/>
                    <a:pt x="437" y="373"/>
                  </a:cubicBezTo>
                  <a:cubicBezTo>
                    <a:pt x="498" y="373"/>
                    <a:pt x="565" y="352"/>
                    <a:pt x="635" y="30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26"/>
            <p:cNvSpPr/>
            <p:nvPr/>
          </p:nvSpPr>
          <p:spPr>
            <a:xfrm>
              <a:off x="4727082" y="1348066"/>
              <a:ext cx="36293" cy="55025"/>
            </a:xfrm>
            <a:custGeom>
              <a:rect b="b" l="l" r="r" t="t"/>
              <a:pathLst>
                <a:path extrusionOk="0" h="1974" w="1302">
                  <a:moveTo>
                    <a:pt x="1301" y="0"/>
                  </a:moveTo>
                  <a:cubicBezTo>
                    <a:pt x="934" y="601"/>
                    <a:pt x="501" y="1134"/>
                    <a:pt x="0" y="1601"/>
                  </a:cubicBezTo>
                  <a:cubicBezTo>
                    <a:pt x="240" y="1841"/>
                    <a:pt x="534" y="1973"/>
                    <a:pt x="858" y="1973"/>
                  </a:cubicBezTo>
                  <a:cubicBezTo>
                    <a:pt x="894" y="1973"/>
                    <a:pt x="931" y="1972"/>
                    <a:pt x="968" y="1968"/>
                  </a:cubicBezTo>
                  <a:lnTo>
                    <a:pt x="1301" y="0"/>
                  </a:lnTo>
                  <a:close/>
                </a:path>
              </a:pathLst>
            </a:custGeom>
            <a:solidFill>
              <a:srgbClr val="ED847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26"/>
            <p:cNvSpPr/>
            <p:nvPr/>
          </p:nvSpPr>
          <p:spPr>
            <a:xfrm>
              <a:off x="4773579" y="1418035"/>
              <a:ext cx="61381" cy="21185"/>
            </a:xfrm>
            <a:custGeom>
              <a:rect b="b" l="l" r="r" t="t"/>
              <a:pathLst>
                <a:path extrusionOk="0" h="760" w="2202">
                  <a:moveTo>
                    <a:pt x="2102" y="0"/>
                  </a:moveTo>
                  <a:cubicBezTo>
                    <a:pt x="2077" y="0"/>
                    <a:pt x="2052" y="9"/>
                    <a:pt x="2035" y="25"/>
                  </a:cubicBezTo>
                  <a:cubicBezTo>
                    <a:pt x="1637" y="397"/>
                    <a:pt x="1091" y="600"/>
                    <a:pt x="531" y="600"/>
                  </a:cubicBezTo>
                  <a:cubicBezTo>
                    <a:pt x="388" y="600"/>
                    <a:pt x="243" y="586"/>
                    <a:pt x="100" y="559"/>
                  </a:cubicBezTo>
                  <a:cubicBezTo>
                    <a:pt x="67" y="559"/>
                    <a:pt x="34" y="593"/>
                    <a:pt x="0" y="626"/>
                  </a:cubicBezTo>
                  <a:cubicBezTo>
                    <a:pt x="0" y="659"/>
                    <a:pt x="34" y="726"/>
                    <a:pt x="67" y="726"/>
                  </a:cubicBezTo>
                  <a:cubicBezTo>
                    <a:pt x="234" y="759"/>
                    <a:pt x="400" y="759"/>
                    <a:pt x="534" y="759"/>
                  </a:cubicBezTo>
                  <a:cubicBezTo>
                    <a:pt x="1134" y="759"/>
                    <a:pt x="1735" y="526"/>
                    <a:pt x="2168" y="126"/>
                  </a:cubicBezTo>
                  <a:cubicBezTo>
                    <a:pt x="2202" y="92"/>
                    <a:pt x="2202" y="59"/>
                    <a:pt x="2168" y="25"/>
                  </a:cubicBezTo>
                  <a:cubicBezTo>
                    <a:pt x="2152" y="9"/>
                    <a:pt x="2127" y="0"/>
                    <a:pt x="21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26"/>
            <p:cNvSpPr/>
            <p:nvPr/>
          </p:nvSpPr>
          <p:spPr>
            <a:xfrm>
              <a:off x="4921210" y="1361670"/>
              <a:ext cx="89507" cy="83095"/>
            </a:xfrm>
            <a:custGeom>
              <a:rect b="b" l="l" r="r" t="t"/>
              <a:pathLst>
                <a:path extrusionOk="0" h="2981" w="3211">
                  <a:moveTo>
                    <a:pt x="1853" y="0"/>
                  </a:moveTo>
                  <a:cubicBezTo>
                    <a:pt x="1085" y="0"/>
                    <a:pt x="427" y="893"/>
                    <a:pt x="208" y="1580"/>
                  </a:cubicBezTo>
                  <a:cubicBezTo>
                    <a:pt x="0" y="2294"/>
                    <a:pt x="269" y="2980"/>
                    <a:pt x="943" y="2980"/>
                  </a:cubicBezTo>
                  <a:cubicBezTo>
                    <a:pt x="1025" y="2980"/>
                    <a:pt x="1114" y="2970"/>
                    <a:pt x="1209" y="2948"/>
                  </a:cubicBezTo>
                  <a:cubicBezTo>
                    <a:pt x="1843" y="2748"/>
                    <a:pt x="2410" y="2348"/>
                    <a:pt x="2743" y="1781"/>
                  </a:cubicBezTo>
                  <a:cubicBezTo>
                    <a:pt x="3210" y="1080"/>
                    <a:pt x="2810" y="146"/>
                    <a:pt x="2009" y="13"/>
                  </a:cubicBezTo>
                  <a:cubicBezTo>
                    <a:pt x="1957" y="4"/>
                    <a:pt x="1905" y="0"/>
                    <a:pt x="1853" y="0"/>
                  </a:cubicBez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26"/>
            <p:cNvSpPr/>
            <p:nvPr/>
          </p:nvSpPr>
          <p:spPr>
            <a:xfrm>
              <a:off x="4827491" y="1288300"/>
              <a:ext cx="40029" cy="31889"/>
            </a:xfrm>
            <a:custGeom>
              <a:rect b="b" l="l" r="r" t="t"/>
              <a:pathLst>
                <a:path extrusionOk="0" h="1144" w="1436">
                  <a:moveTo>
                    <a:pt x="151" y="1"/>
                  </a:moveTo>
                  <a:cubicBezTo>
                    <a:pt x="79" y="1"/>
                    <a:pt x="34" y="61"/>
                    <a:pt x="34" y="143"/>
                  </a:cubicBezTo>
                  <a:cubicBezTo>
                    <a:pt x="1" y="243"/>
                    <a:pt x="68" y="310"/>
                    <a:pt x="168" y="310"/>
                  </a:cubicBezTo>
                  <a:cubicBezTo>
                    <a:pt x="568" y="410"/>
                    <a:pt x="935" y="677"/>
                    <a:pt x="1102" y="1044"/>
                  </a:cubicBezTo>
                  <a:cubicBezTo>
                    <a:pt x="1135" y="1110"/>
                    <a:pt x="1168" y="1110"/>
                    <a:pt x="1202" y="1144"/>
                  </a:cubicBezTo>
                  <a:lnTo>
                    <a:pt x="1335" y="1144"/>
                  </a:lnTo>
                  <a:cubicBezTo>
                    <a:pt x="1402" y="1077"/>
                    <a:pt x="1435" y="977"/>
                    <a:pt x="1402" y="910"/>
                  </a:cubicBezTo>
                  <a:cubicBezTo>
                    <a:pt x="1168" y="410"/>
                    <a:pt x="735" y="76"/>
                    <a:pt x="201" y="9"/>
                  </a:cubicBezTo>
                  <a:cubicBezTo>
                    <a:pt x="183" y="4"/>
                    <a:pt x="167" y="1"/>
                    <a:pt x="15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26"/>
            <p:cNvSpPr/>
            <p:nvPr/>
          </p:nvSpPr>
          <p:spPr>
            <a:xfrm>
              <a:off x="4705701" y="1261233"/>
              <a:ext cx="45576" cy="22690"/>
            </a:xfrm>
            <a:custGeom>
              <a:rect b="b" l="l" r="r" t="t"/>
              <a:pathLst>
                <a:path extrusionOk="0" h="814" w="1635">
                  <a:moveTo>
                    <a:pt x="1298" y="0"/>
                  </a:moveTo>
                  <a:cubicBezTo>
                    <a:pt x="835" y="0"/>
                    <a:pt x="387" y="197"/>
                    <a:pt x="67" y="547"/>
                  </a:cubicBezTo>
                  <a:cubicBezTo>
                    <a:pt x="0" y="614"/>
                    <a:pt x="0" y="714"/>
                    <a:pt x="67" y="780"/>
                  </a:cubicBezTo>
                  <a:cubicBezTo>
                    <a:pt x="100" y="814"/>
                    <a:pt x="134" y="814"/>
                    <a:pt x="200" y="814"/>
                  </a:cubicBezTo>
                  <a:cubicBezTo>
                    <a:pt x="234" y="814"/>
                    <a:pt x="267" y="780"/>
                    <a:pt x="300" y="747"/>
                  </a:cubicBezTo>
                  <a:cubicBezTo>
                    <a:pt x="556" y="491"/>
                    <a:pt x="885" y="332"/>
                    <a:pt x="1245" y="332"/>
                  </a:cubicBezTo>
                  <a:cubicBezTo>
                    <a:pt x="1307" y="332"/>
                    <a:pt x="1371" y="337"/>
                    <a:pt x="1434" y="347"/>
                  </a:cubicBezTo>
                  <a:cubicBezTo>
                    <a:pt x="1501" y="347"/>
                    <a:pt x="1601" y="313"/>
                    <a:pt x="1635" y="213"/>
                  </a:cubicBezTo>
                  <a:cubicBezTo>
                    <a:pt x="1635" y="113"/>
                    <a:pt x="1568" y="46"/>
                    <a:pt x="1501" y="13"/>
                  </a:cubicBezTo>
                  <a:cubicBezTo>
                    <a:pt x="1433" y="5"/>
                    <a:pt x="1366" y="0"/>
                    <a:pt x="12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26"/>
            <p:cNvSpPr/>
            <p:nvPr/>
          </p:nvSpPr>
          <p:spPr>
            <a:xfrm>
              <a:off x="5157597" y="4404072"/>
              <a:ext cx="52098" cy="23108"/>
            </a:xfrm>
            <a:custGeom>
              <a:rect b="b" l="l" r="r" t="t"/>
              <a:pathLst>
                <a:path extrusionOk="0" h="829" w="1869">
                  <a:moveTo>
                    <a:pt x="550" y="154"/>
                  </a:moveTo>
                  <a:cubicBezTo>
                    <a:pt x="842" y="154"/>
                    <a:pt x="1257" y="228"/>
                    <a:pt x="1568" y="317"/>
                  </a:cubicBezTo>
                  <a:lnTo>
                    <a:pt x="1568" y="350"/>
                  </a:lnTo>
                  <a:cubicBezTo>
                    <a:pt x="1171" y="549"/>
                    <a:pt x="811" y="655"/>
                    <a:pt x="570" y="655"/>
                  </a:cubicBezTo>
                  <a:cubicBezTo>
                    <a:pt x="487" y="655"/>
                    <a:pt x="419" y="642"/>
                    <a:pt x="368" y="617"/>
                  </a:cubicBezTo>
                  <a:cubicBezTo>
                    <a:pt x="268" y="550"/>
                    <a:pt x="201" y="450"/>
                    <a:pt x="201" y="350"/>
                  </a:cubicBezTo>
                  <a:cubicBezTo>
                    <a:pt x="201" y="317"/>
                    <a:pt x="201" y="250"/>
                    <a:pt x="234" y="217"/>
                  </a:cubicBezTo>
                  <a:cubicBezTo>
                    <a:pt x="290" y="172"/>
                    <a:pt x="405" y="154"/>
                    <a:pt x="550" y="154"/>
                  </a:cubicBezTo>
                  <a:close/>
                  <a:moveTo>
                    <a:pt x="582" y="0"/>
                  </a:moveTo>
                  <a:cubicBezTo>
                    <a:pt x="393" y="0"/>
                    <a:pt x="229" y="32"/>
                    <a:pt x="134" y="117"/>
                  </a:cubicBezTo>
                  <a:cubicBezTo>
                    <a:pt x="67" y="183"/>
                    <a:pt x="1" y="283"/>
                    <a:pt x="34" y="383"/>
                  </a:cubicBezTo>
                  <a:cubicBezTo>
                    <a:pt x="34" y="517"/>
                    <a:pt x="134" y="650"/>
                    <a:pt x="234" y="750"/>
                  </a:cubicBezTo>
                  <a:lnTo>
                    <a:pt x="268" y="784"/>
                  </a:lnTo>
                  <a:cubicBezTo>
                    <a:pt x="343" y="815"/>
                    <a:pt x="430" y="829"/>
                    <a:pt x="524" y="829"/>
                  </a:cubicBezTo>
                  <a:cubicBezTo>
                    <a:pt x="932" y="829"/>
                    <a:pt x="1477" y="573"/>
                    <a:pt x="1802" y="383"/>
                  </a:cubicBezTo>
                  <a:cubicBezTo>
                    <a:pt x="1835" y="350"/>
                    <a:pt x="1869" y="350"/>
                    <a:pt x="1869" y="317"/>
                  </a:cubicBezTo>
                  <a:cubicBezTo>
                    <a:pt x="1869" y="283"/>
                    <a:pt x="1835" y="250"/>
                    <a:pt x="1802" y="250"/>
                  </a:cubicBezTo>
                  <a:cubicBezTo>
                    <a:pt x="1706" y="202"/>
                    <a:pt x="1062" y="0"/>
                    <a:pt x="5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26"/>
            <p:cNvSpPr/>
            <p:nvPr/>
          </p:nvSpPr>
          <p:spPr>
            <a:xfrm>
              <a:off x="5172483" y="4376865"/>
              <a:ext cx="37213" cy="37910"/>
            </a:xfrm>
            <a:custGeom>
              <a:rect b="b" l="l" r="r" t="t"/>
              <a:pathLst>
                <a:path extrusionOk="0" h="1360" w="1335">
                  <a:moveTo>
                    <a:pt x="397" y="167"/>
                  </a:moveTo>
                  <a:cubicBezTo>
                    <a:pt x="434" y="167"/>
                    <a:pt x="467" y="175"/>
                    <a:pt x="501" y="192"/>
                  </a:cubicBezTo>
                  <a:cubicBezTo>
                    <a:pt x="534" y="192"/>
                    <a:pt x="534" y="192"/>
                    <a:pt x="567" y="225"/>
                  </a:cubicBezTo>
                  <a:cubicBezTo>
                    <a:pt x="834" y="459"/>
                    <a:pt x="1034" y="792"/>
                    <a:pt x="1135" y="1159"/>
                  </a:cubicBezTo>
                  <a:cubicBezTo>
                    <a:pt x="734" y="992"/>
                    <a:pt x="201" y="559"/>
                    <a:pt x="167" y="325"/>
                  </a:cubicBezTo>
                  <a:cubicBezTo>
                    <a:pt x="167" y="292"/>
                    <a:pt x="167" y="225"/>
                    <a:pt x="267" y="192"/>
                  </a:cubicBezTo>
                  <a:cubicBezTo>
                    <a:pt x="317" y="175"/>
                    <a:pt x="359" y="167"/>
                    <a:pt x="397" y="167"/>
                  </a:cubicBezTo>
                  <a:close/>
                  <a:moveTo>
                    <a:pt x="397" y="0"/>
                  </a:moveTo>
                  <a:cubicBezTo>
                    <a:pt x="334" y="0"/>
                    <a:pt x="267" y="8"/>
                    <a:pt x="201" y="25"/>
                  </a:cubicBezTo>
                  <a:cubicBezTo>
                    <a:pt x="67" y="58"/>
                    <a:pt x="0" y="192"/>
                    <a:pt x="0" y="325"/>
                  </a:cubicBezTo>
                  <a:cubicBezTo>
                    <a:pt x="34" y="592"/>
                    <a:pt x="367" y="892"/>
                    <a:pt x="701" y="1126"/>
                  </a:cubicBezTo>
                  <a:cubicBezTo>
                    <a:pt x="868" y="1226"/>
                    <a:pt x="1068" y="1293"/>
                    <a:pt x="1268" y="1359"/>
                  </a:cubicBezTo>
                  <a:cubicBezTo>
                    <a:pt x="1268" y="1359"/>
                    <a:pt x="1301" y="1359"/>
                    <a:pt x="1335" y="1326"/>
                  </a:cubicBezTo>
                  <a:cubicBezTo>
                    <a:pt x="1335" y="1326"/>
                    <a:pt x="1335" y="1293"/>
                    <a:pt x="1335" y="1259"/>
                  </a:cubicBezTo>
                  <a:cubicBezTo>
                    <a:pt x="1335" y="1226"/>
                    <a:pt x="1034" y="259"/>
                    <a:pt x="567" y="25"/>
                  </a:cubicBezTo>
                  <a:cubicBezTo>
                    <a:pt x="517" y="8"/>
                    <a:pt x="459" y="0"/>
                    <a:pt x="3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26"/>
            <p:cNvSpPr/>
            <p:nvPr/>
          </p:nvSpPr>
          <p:spPr>
            <a:xfrm>
              <a:off x="4651762" y="4430219"/>
              <a:ext cx="60461" cy="25478"/>
            </a:xfrm>
            <a:custGeom>
              <a:rect b="b" l="l" r="r" t="t"/>
              <a:pathLst>
                <a:path extrusionOk="0" h="914" w="2169">
                  <a:moveTo>
                    <a:pt x="367" y="179"/>
                  </a:moveTo>
                  <a:cubicBezTo>
                    <a:pt x="868" y="246"/>
                    <a:pt x="1368" y="413"/>
                    <a:pt x="1835" y="680"/>
                  </a:cubicBezTo>
                  <a:cubicBezTo>
                    <a:pt x="1547" y="717"/>
                    <a:pt x="1283" y="736"/>
                    <a:pt x="1055" y="736"/>
                  </a:cubicBezTo>
                  <a:cubicBezTo>
                    <a:pt x="674" y="736"/>
                    <a:pt x="392" y="684"/>
                    <a:pt x="267" y="580"/>
                  </a:cubicBezTo>
                  <a:cubicBezTo>
                    <a:pt x="201" y="513"/>
                    <a:pt x="167" y="413"/>
                    <a:pt x="167" y="313"/>
                  </a:cubicBezTo>
                  <a:cubicBezTo>
                    <a:pt x="167" y="279"/>
                    <a:pt x="201" y="246"/>
                    <a:pt x="234" y="213"/>
                  </a:cubicBezTo>
                  <a:cubicBezTo>
                    <a:pt x="267" y="179"/>
                    <a:pt x="334" y="179"/>
                    <a:pt x="367" y="179"/>
                  </a:cubicBezTo>
                  <a:close/>
                  <a:moveTo>
                    <a:pt x="381" y="0"/>
                  </a:moveTo>
                  <a:cubicBezTo>
                    <a:pt x="295" y="0"/>
                    <a:pt x="222" y="14"/>
                    <a:pt x="167" y="46"/>
                  </a:cubicBezTo>
                  <a:cubicBezTo>
                    <a:pt x="67" y="113"/>
                    <a:pt x="34" y="179"/>
                    <a:pt x="34" y="279"/>
                  </a:cubicBezTo>
                  <a:cubicBezTo>
                    <a:pt x="0" y="446"/>
                    <a:pt x="67" y="580"/>
                    <a:pt x="167" y="680"/>
                  </a:cubicBezTo>
                  <a:cubicBezTo>
                    <a:pt x="401" y="846"/>
                    <a:pt x="701" y="913"/>
                    <a:pt x="1001" y="913"/>
                  </a:cubicBezTo>
                  <a:cubicBezTo>
                    <a:pt x="1368" y="880"/>
                    <a:pt x="1735" y="846"/>
                    <a:pt x="2102" y="780"/>
                  </a:cubicBezTo>
                  <a:cubicBezTo>
                    <a:pt x="2135" y="746"/>
                    <a:pt x="2169" y="746"/>
                    <a:pt x="2169" y="713"/>
                  </a:cubicBezTo>
                  <a:cubicBezTo>
                    <a:pt x="2169" y="680"/>
                    <a:pt x="2169" y="613"/>
                    <a:pt x="2135" y="613"/>
                  </a:cubicBezTo>
                  <a:cubicBezTo>
                    <a:pt x="1991" y="555"/>
                    <a:pt x="927" y="0"/>
                    <a:pt x="3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26"/>
            <p:cNvSpPr/>
            <p:nvPr/>
          </p:nvSpPr>
          <p:spPr>
            <a:xfrm>
              <a:off x="4673142" y="4408225"/>
              <a:ext cx="38161" cy="43736"/>
            </a:xfrm>
            <a:custGeom>
              <a:rect b="b" l="l" r="r" t="t"/>
              <a:pathLst>
                <a:path extrusionOk="0" h="1569" w="1369">
                  <a:moveTo>
                    <a:pt x="468" y="168"/>
                  </a:moveTo>
                  <a:cubicBezTo>
                    <a:pt x="568" y="168"/>
                    <a:pt x="668" y="201"/>
                    <a:pt x="734" y="268"/>
                  </a:cubicBezTo>
                  <a:cubicBezTo>
                    <a:pt x="1001" y="568"/>
                    <a:pt x="1168" y="935"/>
                    <a:pt x="1201" y="1335"/>
                  </a:cubicBezTo>
                  <a:cubicBezTo>
                    <a:pt x="768" y="1102"/>
                    <a:pt x="201" y="501"/>
                    <a:pt x="267" y="268"/>
                  </a:cubicBezTo>
                  <a:cubicBezTo>
                    <a:pt x="267" y="234"/>
                    <a:pt x="267" y="168"/>
                    <a:pt x="401" y="168"/>
                  </a:cubicBezTo>
                  <a:close/>
                  <a:moveTo>
                    <a:pt x="401" y="1"/>
                  </a:moveTo>
                  <a:cubicBezTo>
                    <a:pt x="167" y="34"/>
                    <a:pt x="101" y="134"/>
                    <a:pt x="101" y="234"/>
                  </a:cubicBezTo>
                  <a:cubicBezTo>
                    <a:pt x="1" y="635"/>
                    <a:pt x="835" y="1402"/>
                    <a:pt x="1268" y="1569"/>
                  </a:cubicBezTo>
                  <a:lnTo>
                    <a:pt x="1335" y="1569"/>
                  </a:lnTo>
                  <a:cubicBezTo>
                    <a:pt x="1368" y="1535"/>
                    <a:pt x="1368" y="1502"/>
                    <a:pt x="1368" y="1502"/>
                  </a:cubicBezTo>
                  <a:cubicBezTo>
                    <a:pt x="1368" y="1435"/>
                    <a:pt x="1302" y="501"/>
                    <a:pt x="868" y="134"/>
                  </a:cubicBezTo>
                  <a:cubicBezTo>
                    <a:pt x="734" y="34"/>
                    <a:pt x="568" y="1"/>
                    <a:pt x="4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26"/>
            <p:cNvSpPr/>
            <p:nvPr/>
          </p:nvSpPr>
          <p:spPr>
            <a:xfrm>
              <a:off x="4634088" y="2235161"/>
              <a:ext cx="424035" cy="43708"/>
            </a:xfrm>
            <a:custGeom>
              <a:rect b="b" l="l" r="r" t="t"/>
              <a:pathLst>
                <a:path extrusionOk="0" h="1568" w="15212">
                  <a:moveTo>
                    <a:pt x="234" y="0"/>
                  </a:moveTo>
                  <a:cubicBezTo>
                    <a:pt x="101" y="0"/>
                    <a:pt x="1" y="100"/>
                    <a:pt x="1" y="167"/>
                  </a:cubicBezTo>
                  <a:lnTo>
                    <a:pt x="101" y="1434"/>
                  </a:lnTo>
                  <a:cubicBezTo>
                    <a:pt x="134" y="1501"/>
                    <a:pt x="234" y="1568"/>
                    <a:pt x="368" y="1568"/>
                  </a:cubicBezTo>
                  <a:lnTo>
                    <a:pt x="14945" y="1568"/>
                  </a:lnTo>
                  <a:cubicBezTo>
                    <a:pt x="15078" y="1568"/>
                    <a:pt x="15211" y="1468"/>
                    <a:pt x="15178" y="1368"/>
                  </a:cubicBezTo>
                  <a:lnTo>
                    <a:pt x="14811" y="134"/>
                  </a:lnTo>
                  <a:cubicBezTo>
                    <a:pt x="14744" y="33"/>
                    <a:pt x="14644" y="0"/>
                    <a:pt x="1457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26"/>
            <p:cNvSpPr/>
            <p:nvPr/>
          </p:nvSpPr>
          <p:spPr>
            <a:xfrm>
              <a:off x="4984655" y="2231425"/>
              <a:ext cx="23276" cy="52098"/>
            </a:xfrm>
            <a:custGeom>
              <a:rect b="b" l="l" r="r" t="t"/>
              <a:pathLst>
                <a:path extrusionOk="0" h="1869" w="835">
                  <a:moveTo>
                    <a:pt x="134" y="1"/>
                  </a:moveTo>
                  <a:cubicBezTo>
                    <a:pt x="34" y="1"/>
                    <a:pt x="0" y="67"/>
                    <a:pt x="0" y="101"/>
                  </a:cubicBezTo>
                  <a:lnTo>
                    <a:pt x="167" y="1769"/>
                  </a:lnTo>
                  <a:cubicBezTo>
                    <a:pt x="167" y="1835"/>
                    <a:pt x="234" y="1869"/>
                    <a:pt x="334" y="1869"/>
                  </a:cubicBezTo>
                  <a:lnTo>
                    <a:pt x="701" y="1869"/>
                  </a:lnTo>
                  <a:cubicBezTo>
                    <a:pt x="767" y="1869"/>
                    <a:pt x="834" y="1835"/>
                    <a:pt x="834" y="1769"/>
                  </a:cubicBezTo>
                  <a:lnTo>
                    <a:pt x="667" y="101"/>
                  </a:lnTo>
                  <a:cubicBezTo>
                    <a:pt x="667" y="67"/>
                    <a:pt x="567" y="1"/>
                    <a:pt x="501" y="1"/>
                  </a:cubicBezTo>
                  <a:close/>
                </a:path>
              </a:pathLst>
            </a:custGeom>
            <a:solidFill>
              <a:srgbClr val="80ED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26"/>
            <p:cNvSpPr/>
            <p:nvPr/>
          </p:nvSpPr>
          <p:spPr>
            <a:xfrm>
              <a:off x="4664780" y="2231425"/>
              <a:ext cx="24196" cy="52098"/>
            </a:xfrm>
            <a:custGeom>
              <a:rect b="b" l="l" r="r" t="t"/>
              <a:pathLst>
                <a:path extrusionOk="0" h="1869" w="868">
                  <a:moveTo>
                    <a:pt x="134" y="1"/>
                  </a:moveTo>
                  <a:cubicBezTo>
                    <a:pt x="34" y="1"/>
                    <a:pt x="0" y="67"/>
                    <a:pt x="0" y="101"/>
                  </a:cubicBezTo>
                  <a:lnTo>
                    <a:pt x="167" y="1769"/>
                  </a:lnTo>
                  <a:cubicBezTo>
                    <a:pt x="201" y="1835"/>
                    <a:pt x="267" y="1869"/>
                    <a:pt x="334" y="1869"/>
                  </a:cubicBezTo>
                  <a:lnTo>
                    <a:pt x="734" y="1869"/>
                  </a:lnTo>
                  <a:cubicBezTo>
                    <a:pt x="801" y="1869"/>
                    <a:pt x="868" y="1835"/>
                    <a:pt x="834" y="1769"/>
                  </a:cubicBezTo>
                  <a:lnTo>
                    <a:pt x="668" y="101"/>
                  </a:lnTo>
                  <a:cubicBezTo>
                    <a:pt x="668" y="67"/>
                    <a:pt x="601" y="1"/>
                    <a:pt x="501" y="1"/>
                  </a:cubicBezTo>
                  <a:close/>
                </a:path>
              </a:pathLst>
            </a:custGeom>
            <a:solidFill>
              <a:srgbClr val="80ED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26"/>
            <p:cNvSpPr/>
            <p:nvPr/>
          </p:nvSpPr>
          <p:spPr>
            <a:xfrm>
              <a:off x="4823784" y="2231425"/>
              <a:ext cx="24196" cy="52098"/>
            </a:xfrm>
            <a:custGeom>
              <a:rect b="b" l="l" r="r" t="t"/>
              <a:pathLst>
                <a:path extrusionOk="0" h="1869" w="868">
                  <a:moveTo>
                    <a:pt x="134" y="1"/>
                  </a:moveTo>
                  <a:cubicBezTo>
                    <a:pt x="67" y="1"/>
                    <a:pt x="0" y="67"/>
                    <a:pt x="34" y="101"/>
                  </a:cubicBezTo>
                  <a:lnTo>
                    <a:pt x="201" y="1769"/>
                  </a:lnTo>
                  <a:cubicBezTo>
                    <a:pt x="201" y="1835"/>
                    <a:pt x="267" y="1869"/>
                    <a:pt x="334" y="1869"/>
                  </a:cubicBezTo>
                  <a:lnTo>
                    <a:pt x="734" y="1869"/>
                  </a:lnTo>
                  <a:cubicBezTo>
                    <a:pt x="801" y="1869"/>
                    <a:pt x="868" y="1835"/>
                    <a:pt x="868" y="1769"/>
                  </a:cubicBezTo>
                  <a:lnTo>
                    <a:pt x="668" y="101"/>
                  </a:lnTo>
                  <a:cubicBezTo>
                    <a:pt x="668" y="67"/>
                    <a:pt x="601" y="1"/>
                    <a:pt x="534" y="1"/>
                  </a:cubicBezTo>
                  <a:close/>
                </a:path>
              </a:pathLst>
            </a:custGeom>
            <a:solidFill>
              <a:srgbClr val="80ED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26"/>
            <p:cNvSpPr/>
            <p:nvPr/>
          </p:nvSpPr>
          <p:spPr>
            <a:xfrm>
              <a:off x="4807978" y="1322950"/>
              <a:ext cx="17701" cy="10732"/>
            </a:xfrm>
            <a:custGeom>
              <a:rect b="b" l="l" r="r" t="t"/>
              <a:pathLst>
                <a:path extrusionOk="0" h="385" w="635">
                  <a:moveTo>
                    <a:pt x="0" y="1"/>
                  </a:moveTo>
                  <a:cubicBezTo>
                    <a:pt x="0" y="1"/>
                    <a:pt x="150" y="385"/>
                    <a:pt x="415" y="385"/>
                  </a:cubicBezTo>
                  <a:cubicBezTo>
                    <a:pt x="481" y="385"/>
                    <a:pt x="554" y="361"/>
                    <a:pt x="634" y="30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26"/>
            <p:cNvSpPr/>
            <p:nvPr/>
          </p:nvSpPr>
          <p:spPr>
            <a:xfrm>
              <a:off x="4524369" y="1639118"/>
              <a:ext cx="753182" cy="2219519"/>
            </a:xfrm>
            <a:custGeom>
              <a:rect b="b" l="l" r="r" t="t"/>
              <a:pathLst>
                <a:path extrusionOk="0" h="79624" w="27020">
                  <a:moveTo>
                    <a:pt x="8673" y="0"/>
                  </a:moveTo>
                  <a:cubicBezTo>
                    <a:pt x="7005" y="134"/>
                    <a:pt x="3136" y="400"/>
                    <a:pt x="2269" y="1134"/>
                  </a:cubicBezTo>
                  <a:cubicBezTo>
                    <a:pt x="1435" y="1868"/>
                    <a:pt x="1135" y="16312"/>
                    <a:pt x="1835" y="21415"/>
                  </a:cubicBezTo>
                  <a:cubicBezTo>
                    <a:pt x="2536" y="26519"/>
                    <a:pt x="0" y="71151"/>
                    <a:pt x="1201" y="79624"/>
                  </a:cubicBezTo>
                  <a:cubicBezTo>
                    <a:pt x="6945" y="79204"/>
                    <a:pt x="9976" y="79119"/>
                    <a:pt x="11481" y="79119"/>
                  </a:cubicBezTo>
                  <a:cubicBezTo>
                    <a:pt x="12484" y="79119"/>
                    <a:pt x="12810" y="79157"/>
                    <a:pt x="12810" y="79157"/>
                  </a:cubicBezTo>
                  <a:lnTo>
                    <a:pt x="13177" y="76555"/>
                  </a:lnTo>
                  <a:lnTo>
                    <a:pt x="14211" y="79224"/>
                  </a:lnTo>
                  <a:cubicBezTo>
                    <a:pt x="14211" y="79224"/>
                    <a:pt x="19249" y="78777"/>
                    <a:pt x="23109" y="78777"/>
                  </a:cubicBezTo>
                  <a:cubicBezTo>
                    <a:pt x="24832" y="78777"/>
                    <a:pt x="26320" y="78866"/>
                    <a:pt x="27020" y="79123"/>
                  </a:cubicBezTo>
                  <a:cubicBezTo>
                    <a:pt x="26953" y="70784"/>
                    <a:pt x="23017" y="30055"/>
                    <a:pt x="19881" y="21716"/>
                  </a:cubicBezTo>
                  <a:cubicBezTo>
                    <a:pt x="20949" y="11275"/>
                    <a:pt x="22316" y="1568"/>
                    <a:pt x="21649" y="801"/>
                  </a:cubicBezTo>
                  <a:cubicBezTo>
                    <a:pt x="20949" y="34"/>
                    <a:pt x="15178" y="0"/>
                    <a:pt x="15178" y="0"/>
                  </a:cubicBezTo>
                  <a:cubicBezTo>
                    <a:pt x="14111" y="1134"/>
                    <a:pt x="12676" y="1835"/>
                    <a:pt x="11142" y="1935"/>
                  </a:cubicBezTo>
                  <a:cubicBezTo>
                    <a:pt x="11102" y="1936"/>
                    <a:pt x="11063" y="1936"/>
                    <a:pt x="11024" y="1936"/>
                  </a:cubicBezTo>
                  <a:cubicBezTo>
                    <a:pt x="8706" y="1936"/>
                    <a:pt x="8673" y="0"/>
                    <a:pt x="8673" y="0"/>
                  </a:cubicBezTo>
                  <a:close/>
                </a:path>
              </a:pathLst>
            </a:custGeom>
            <a:solidFill>
              <a:srgbClr val="80ED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26"/>
            <p:cNvSpPr/>
            <p:nvPr/>
          </p:nvSpPr>
          <p:spPr>
            <a:xfrm>
              <a:off x="4524369" y="1639118"/>
              <a:ext cx="753182" cy="2219519"/>
            </a:xfrm>
            <a:custGeom>
              <a:rect b="b" l="l" r="r" t="t"/>
              <a:pathLst>
                <a:path extrusionOk="0" h="79624" w="27020">
                  <a:moveTo>
                    <a:pt x="8673" y="0"/>
                  </a:moveTo>
                  <a:cubicBezTo>
                    <a:pt x="7005" y="134"/>
                    <a:pt x="3136" y="400"/>
                    <a:pt x="2269" y="1134"/>
                  </a:cubicBezTo>
                  <a:cubicBezTo>
                    <a:pt x="1435" y="1868"/>
                    <a:pt x="1135" y="16312"/>
                    <a:pt x="1835" y="21415"/>
                  </a:cubicBezTo>
                  <a:cubicBezTo>
                    <a:pt x="2536" y="26519"/>
                    <a:pt x="0" y="71151"/>
                    <a:pt x="1201" y="79624"/>
                  </a:cubicBezTo>
                  <a:cubicBezTo>
                    <a:pt x="6945" y="79204"/>
                    <a:pt x="9976" y="79119"/>
                    <a:pt x="11481" y="79119"/>
                  </a:cubicBezTo>
                  <a:cubicBezTo>
                    <a:pt x="12484" y="79119"/>
                    <a:pt x="12810" y="79157"/>
                    <a:pt x="12810" y="79157"/>
                  </a:cubicBezTo>
                  <a:lnTo>
                    <a:pt x="13177" y="76555"/>
                  </a:lnTo>
                  <a:lnTo>
                    <a:pt x="14211" y="79224"/>
                  </a:lnTo>
                  <a:cubicBezTo>
                    <a:pt x="14211" y="79224"/>
                    <a:pt x="19249" y="78777"/>
                    <a:pt x="23109" y="78777"/>
                  </a:cubicBezTo>
                  <a:cubicBezTo>
                    <a:pt x="24832" y="78777"/>
                    <a:pt x="26320" y="78866"/>
                    <a:pt x="27020" y="79123"/>
                  </a:cubicBezTo>
                  <a:cubicBezTo>
                    <a:pt x="26953" y="70784"/>
                    <a:pt x="23017" y="30055"/>
                    <a:pt x="19881" y="21716"/>
                  </a:cubicBezTo>
                  <a:cubicBezTo>
                    <a:pt x="20949" y="11275"/>
                    <a:pt x="22316" y="1568"/>
                    <a:pt x="21649" y="801"/>
                  </a:cubicBezTo>
                  <a:cubicBezTo>
                    <a:pt x="20949" y="34"/>
                    <a:pt x="15178" y="0"/>
                    <a:pt x="15178" y="0"/>
                  </a:cubicBezTo>
                  <a:cubicBezTo>
                    <a:pt x="14111" y="1134"/>
                    <a:pt x="12676" y="1835"/>
                    <a:pt x="11142" y="1935"/>
                  </a:cubicBezTo>
                  <a:cubicBezTo>
                    <a:pt x="11102" y="1936"/>
                    <a:pt x="11063" y="1936"/>
                    <a:pt x="11024" y="1936"/>
                  </a:cubicBezTo>
                  <a:cubicBezTo>
                    <a:pt x="8706" y="1936"/>
                    <a:pt x="8673" y="0"/>
                    <a:pt x="8673" y="0"/>
                  </a:cubicBez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26"/>
            <p:cNvSpPr/>
            <p:nvPr/>
          </p:nvSpPr>
          <p:spPr>
            <a:xfrm>
              <a:off x="4809846" y="1689546"/>
              <a:ext cx="85548" cy="2086360"/>
            </a:xfrm>
            <a:custGeom>
              <a:rect b="b" l="l" r="r" t="t"/>
              <a:pathLst>
                <a:path extrusionOk="0" h="74847" w="3069">
                  <a:moveTo>
                    <a:pt x="517" y="1"/>
                  </a:moveTo>
                  <a:cubicBezTo>
                    <a:pt x="459" y="1"/>
                    <a:pt x="400" y="42"/>
                    <a:pt x="400" y="126"/>
                  </a:cubicBezTo>
                  <a:cubicBezTo>
                    <a:pt x="400" y="193"/>
                    <a:pt x="134" y="6731"/>
                    <a:pt x="67" y="20707"/>
                  </a:cubicBezTo>
                  <a:cubicBezTo>
                    <a:pt x="0" y="43724"/>
                    <a:pt x="2802" y="74446"/>
                    <a:pt x="2835" y="74746"/>
                  </a:cubicBezTo>
                  <a:cubicBezTo>
                    <a:pt x="2835" y="74813"/>
                    <a:pt x="2902" y="74846"/>
                    <a:pt x="2936" y="74846"/>
                  </a:cubicBezTo>
                  <a:lnTo>
                    <a:pt x="2969" y="74846"/>
                  </a:lnTo>
                  <a:cubicBezTo>
                    <a:pt x="3036" y="74846"/>
                    <a:pt x="3069" y="74779"/>
                    <a:pt x="3069" y="74713"/>
                  </a:cubicBezTo>
                  <a:cubicBezTo>
                    <a:pt x="3036" y="74412"/>
                    <a:pt x="234" y="43724"/>
                    <a:pt x="300" y="20707"/>
                  </a:cubicBezTo>
                  <a:cubicBezTo>
                    <a:pt x="367" y="6731"/>
                    <a:pt x="634" y="193"/>
                    <a:pt x="634" y="126"/>
                  </a:cubicBezTo>
                  <a:cubicBezTo>
                    <a:pt x="634" y="42"/>
                    <a:pt x="576" y="1"/>
                    <a:pt x="517" y="1"/>
                  </a:cubicBezTo>
                  <a:close/>
                </a:path>
              </a:pathLst>
            </a:custGeom>
            <a:solidFill>
              <a:srgbClr val="203B5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26"/>
            <p:cNvSpPr/>
            <p:nvPr/>
          </p:nvSpPr>
          <p:spPr>
            <a:xfrm>
              <a:off x="4959372" y="2231537"/>
              <a:ext cx="132239" cy="141243"/>
            </a:xfrm>
            <a:custGeom>
              <a:rect b="b" l="l" r="r" t="t"/>
              <a:pathLst>
                <a:path extrusionOk="0" h="5067" w="4744">
                  <a:moveTo>
                    <a:pt x="142" y="0"/>
                  </a:moveTo>
                  <a:cubicBezTo>
                    <a:pt x="67" y="0"/>
                    <a:pt x="0" y="64"/>
                    <a:pt x="40" y="163"/>
                  </a:cubicBezTo>
                  <a:cubicBezTo>
                    <a:pt x="874" y="2298"/>
                    <a:pt x="2475" y="4033"/>
                    <a:pt x="4543" y="5067"/>
                  </a:cubicBezTo>
                  <a:lnTo>
                    <a:pt x="4610" y="5067"/>
                  </a:lnTo>
                  <a:cubicBezTo>
                    <a:pt x="4643" y="5067"/>
                    <a:pt x="4677" y="5034"/>
                    <a:pt x="4710" y="5000"/>
                  </a:cubicBezTo>
                  <a:cubicBezTo>
                    <a:pt x="4743" y="4934"/>
                    <a:pt x="4710" y="4867"/>
                    <a:pt x="4643" y="4833"/>
                  </a:cubicBezTo>
                  <a:cubicBezTo>
                    <a:pt x="2642" y="3833"/>
                    <a:pt x="1107" y="2165"/>
                    <a:pt x="273" y="97"/>
                  </a:cubicBezTo>
                  <a:cubicBezTo>
                    <a:pt x="247" y="29"/>
                    <a:pt x="192" y="0"/>
                    <a:pt x="142" y="0"/>
                  </a:cubicBezTo>
                  <a:close/>
                </a:path>
              </a:pathLst>
            </a:custGeom>
            <a:solidFill>
              <a:srgbClr val="3951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26"/>
            <p:cNvSpPr/>
            <p:nvPr/>
          </p:nvSpPr>
          <p:spPr>
            <a:xfrm>
              <a:off x="4513218" y="1905054"/>
              <a:ext cx="349553" cy="396187"/>
            </a:xfrm>
            <a:custGeom>
              <a:rect b="b" l="l" r="r" t="t"/>
              <a:pathLst>
                <a:path extrusionOk="0" h="14213" w="12540">
                  <a:moveTo>
                    <a:pt x="734" y="0"/>
                  </a:moveTo>
                  <a:cubicBezTo>
                    <a:pt x="334" y="0"/>
                    <a:pt x="0" y="367"/>
                    <a:pt x="67" y="768"/>
                  </a:cubicBezTo>
                  <a:lnTo>
                    <a:pt x="1735" y="13443"/>
                  </a:lnTo>
                  <a:cubicBezTo>
                    <a:pt x="1801" y="13877"/>
                    <a:pt x="2135" y="14210"/>
                    <a:pt x="2602" y="14210"/>
                  </a:cubicBezTo>
                  <a:lnTo>
                    <a:pt x="11809" y="14210"/>
                  </a:lnTo>
                  <a:cubicBezTo>
                    <a:pt x="11826" y="14212"/>
                    <a:pt x="11842" y="14212"/>
                    <a:pt x="11859" y="14212"/>
                  </a:cubicBezTo>
                  <a:cubicBezTo>
                    <a:pt x="12265" y="14212"/>
                    <a:pt x="12540" y="13828"/>
                    <a:pt x="12476" y="13443"/>
                  </a:cubicBezTo>
                  <a:lnTo>
                    <a:pt x="10841" y="768"/>
                  </a:lnTo>
                  <a:cubicBezTo>
                    <a:pt x="10775" y="334"/>
                    <a:pt x="10408" y="34"/>
                    <a:pt x="99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26"/>
            <p:cNvSpPr/>
            <p:nvPr/>
          </p:nvSpPr>
          <p:spPr>
            <a:xfrm>
              <a:off x="4843297" y="2037102"/>
              <a:ext cx="88364" cy="118775"/>
            </a:xfrm>
            <a:custGeom>
              <a:rect b="b" l="l" r="r" t="t"/>
              <a:pathLst>
                <a:path extrusionOk="0" h="4261" w="3170">
                  <a:moveTo>
                    <a:pt x="201" y="0"/>
                  </a:moveTo>
                  <a:lnTo>
                    <a:pt x="1" y="3569"/>
                  </a:lnTo>
                  <a:cubicBezTo>
                    <a:pt x="1" y="3569"/>
                    <a:pt x="1126" y="4260"/>
                    <a:pt x="2222" y="4260"/>
                  </a:cubicBezTo>
                  <a:cubicBezTo>
                    <a:pt x="2551" y="4260"/>
                    <a:pt x="2877" y="4198"/>
                    <a:pt x="3170" y="4036"/>
                  </a:cubicBezTo>
                  <a:lnTo>
                    <a:pt x="2936" y="2602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26"/>
            <p:cNvSpPr/>
            <p:nvPr/>
          </p:nvSpPr>
          <p:spPr>
            <a:xfrm>
              <a:off x="4594114" y="2238868"/>
              <a:ext cx="72559" cy="133912"/>
            </a:xfrm>
            <a:custGeom>
              <a:rect b="b" l="l" r="r" t="t"/>
              <a:pathLst>
                <a:path extrusionOk="0" h="4804" w="2603">
                  <a:moveTo>
                    <a:pt x="2502" y="1"/>
                  </a:moveTo>
                  <a:cubicBezTo>
                    <a:pt x="2435" y="1"/>
                    <a:pt x="2369" y="34"/>
                    <a:pt x="2369" y="101"/>
                  </a:cubicBezTo>
                  <a:cubicBezTo>
                    <a:pt x="2035" y="1802"/>
                    <a:pt x="1234" y="3370"/>
                    <a:pt x="34" y="4604"/>
                  </a:cubicBezTo>
                  <a:cubicBezTo>
                    <a:pt x="0" y="4637"/>
                    <a:pt x="0" y="4704"/>
                    <a:pt x="34" y="4771"/>
                  </a:cubicBezTo>
                  <a:cubicBezTo>
                    <a:pt x="67" y="4771"/>
                    <a:pt x="100" y="4804"/>
                    <a:pt x="134" y="4804"/>
                  </a:cubicBezTo>
                  <a:cubicBezTo>
                    <a:pt x="167" y="4804"/>
                    <a:pt x="200" y="4771"/>
                    <a:pt x="234" y="4771"/>
                  </a:cubicBezTo>
                  <a:cubicBezTo>
                    <a:pt x="2335" y="2469"/>
                    <a:pt x="2602" y="234"/>
                    <a:pt x="2602" y="134"/>
                  </a:cubicBezTo>
                  <a:cubicBezTo>
                    <a:pt x="2602" y="67"/>
                    <a:pt x="2569" y="1"/>
                    <a:pt x="2502" y="1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26"/>
            <p:cNvSpPr/>
            <p:nvPr/>
          </p:nvSpPr>
          <p:spPr>
            <a:xfrm>
              <a:off x="4767056" y="2029659"/>
              <a:ext cx="90231" cy="114399"/>
            </a:xfrm>
            <a:custGeom>
              <a:rect b="b" l="l" r="r" t="t"/>
              <a:pathLst>
                <a:path extrusionOk="0" h="4104" w="3237">
                  <a:moveTo>
                    <a:pt x="34" y="0"/>
                  </a:moveTo>
                  <a:lnTo>
                    <a:pt x="1" y="2969"/>
                  </a:lnTo>
                  <a:lnTo>
                    <a:pt x="3236" y="4103"/>
                  </a:lnTo>
                  <a:lnTo>
                    <a:pt x="3236" y="4103"/>
                  </a:lnTo>
                  <a:lnTo>
                    <a:pt x="2936" y="267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C3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26"/>
            <p:cNvSpPr/>
            <p:nvPr/>
          </p:nvSpPr>
          <p:spPr>
            <a:xfrm>
              <a:off x="4891301" y="1688367"/>
              <a:ext cx="390557" cy="570378"/>
            </a:xfrm>
            <a:custGeom>
              <a:rect b="b" l="l" r="r" t="t"/>
              <a:pathLst>
                <a:path extrusionOk="0" h="20462" w="14011">
                  <a:moveTo>
                    <a:pt x="8907" y="1"/>
                  </a:moveTo>
                  <a:lnTo>
                    <a:pt x="4370" y="3170"/>
                  </a:lnTo>
                  <a:cubicBezTo>
                    <a:pt x="4404" y="3203"/>
                    <a:pt x="4504" y="3337"/>
                    <a:pt x="4571" y="3403"/>
                  </a:cubicBezTo>
                  <a:lnTo>
                    <a:pt x="4771" y="3703"/>
                  </a:lnTo>
                  <a:cubicBezTo>
                    <a:pt x="4937" y="3937"/>
                    <a:pt x="5071" y="4137"/>
                    <a:pt x="5204" y="4371"/>
                  </a:cubicBezTo>
                  <a:cubicBezTo>
                    <a:pt x="5471" y="4771"/>
                    <a:pt x="5738" y="5238"/>
                    <a:pt x="6005" y="5672"/>
                  </a:cubicBezTo>
                  <a:cubicBezTo>
                    <a:pt x="6505" y="6606"/>
                    <a:pt x="6972" y="7540"/>
                    <a:pt x="7373" y="8507"/>
                  </a:cubicBezTo>
                  <a:cubicBezTo>
                    <a:pt x="8173" y="10408"/>
                    <a:pt x="8740" y="12410"/>
                    <a:pt x="9040" y="14478"/>
                  </a:cubicBezTo>
                  <a:cubicBezTo>
                    <a:pt x="9040" y="14711"/>
                    <a:pt x="9074" y="14945"/>
                    <a:pt x="9107" y="15212"/>
                  </a:cubicBezTo>
                  <a:lnTo>
                    <a:pt x="9140" y="15479"/>
                  </a:lnTo>
                  <a:lnTo>
                    <a:pt x="9074" y="15479"/>
                  </a:lnTo>
                  <a:cubicBezTo>
                    <a:pt x="8673" y="15479"/>
                    <a:pt x="8307" y="15479"/>
                    <a:pt x="7906" y="15412"/>
                  </a:cubicBezTo>
                  <a:cubicBezTo>
                    <a:pt x="6972" y="15245"/>
                    <a:pt x="6005" y="15012"/>
                    <a:pt x="5104" y="14678"/>
                  </a:cubicBezTo>
                  <a:cubicBezTo>
                    <a:pt x="4637" y="14478"/>
                    <a:pt x="4137" y="14278"/>
                    <a:pt x="3670" y="14078"/>
                  </a:cubicBezTo>
                  <a:lnTo>
                    <a:pt x="2969" y="13744"/>
                  </a:lnTo>
                  <a:cubicBezTo>
                    <a:pt x="2736" y="13644"/>
                    <a:pt x="2502" y="13510"/>
                    <a:pt x="2302" y="13410"/>
                  </a:cubicBezTo>
                  <a:lnTo>
                    <a:pt x="1" y="18781"/>
                  </a:lnTo>
                  <a:cubicBezTo>
                    <a:pt x="368" y="18914"/>
                    <a:pt x="634" y="18981"/>
                    <a:pt x="935" y="19048"/>
                  </a:cubicBezTo>
                  <a:lnTo>
                    <a:pt x="1835" y="19315"/>
                  </a:lnTo>
                  <a:cubicBezTo>
                    <a:pt x="2402" y="19481"/>
                    <a:pt x="3003" y="19648"/>
                    <a:pt x="3603" y="19782"/>
                  </a:cubicBezTo>
                  <a:cubicBezTo>
                    <a:pt x="4871" y="20082"/>
                    <a:pt x="6138" y="20315"/>
                    <a:pt x="7406" y="20415"/>
                  </a:cubicBezTo>
                  <a:cubicBezTo>
                    <a:pt x="7751" y="20445"/>
                    <a:pt x="8089" y="20462"/>
                    <a:pt x="8426" y="20462"/>
                  </a:cubicBezTo>
                  <a:cubicBezTo>
                    <a:pt x="8840" y="20462"/>
                    <a:pt x="9252" y="20437"/>
                    <a:pt x="9674" y="20382"/>
                  </a:cubicBezTo>
                  <a:cubicBezTo>
                    <a:pt x="10108" y="20315"/>
                    <a:pt x="10575" y="20215"/>
                    <a:pt x="11008" y="20048"/>
                  </a:cubicBezTo>
                  <a:cubicBezTo>
                    <a:pt x="11542" y="19848"/>
                    <a:pt x="12076" y="19581"/>
                    <a:pt x="12510" y="19181"/>
                  </a:cubicBezTo>
                  <a:cubicBezTo>
                    <a:pt x="13010" y="18748"/>
                    <a:pt x="13410" y="18214"/>
                    <a:pt x="13677" y="17580"/>
                  </a:cubicBezTo>
                  <a:cubicBezTo>
                    <a:pt x="13877" y="17046"/>
                    <a:pt x="14011" y="16479"/>
                    <a:pt x="14011" y="15912"/>
                  </a:cubicBezTo>
                  <a:cubicBezTo>
                    <a:pt x="14011" y="15679"/>
                    <a:pt x="14011" y="15445"/>
                    <a:pt x="13977" y="15212"/>
                  </a:cubicBezTo>
                  <a:lnTo>
                    <a:pt x="13944" y="14745"/>
                  </a:lnTo>
                  <a:cubicBezTo>
                    <a:pt x="13911" y="14444"/>
                    <a:pt x="13877" y="14144"/>
                    <a:pt x="13844" y="13844"/>
                  </a:cubicBezTo>
                  <a:cubicBezTo>
                    <a:pt x="13510" y="11409"/>
                    <a:pt x="12910" y="9007"/>
                    <a:pt x="12076" y="6706"/>
                  </a:cubicBezTo>
                  <a:cubicBezTo>
                    <a:pt x="11642" y="5571"/>
                    <a:pt x="11175" y="4437"/>
                    <a:pt x="10675" y="3337"/>
                  </a:cubicBezTo>
                  <a:cubicBezTo>
                    <a:pt x="10408" y="2769"/>
                    <a:pt x="10141" y="2236"/>
                    <a:pt x="9841" y="1702"/>
                  </a:cubicBezTo>
                  <a:lnTo>
                    <a:pt x="9407" y="868"/>
                  </a:lnTo>
                  <a:lnTo>
                    <a:pt x="9174" y="434"/>
                  </a:lnTo>
                  <a:cubicBezTo>
                    <a:pt x="9074" y="301"/>
                    <a:pt x="9007" y="168"/>
                    <a:pt x="8907" y="1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26"/>
            <p:cNvSpPr/>
            <p:nvPr/>
          </p:nvSpPr>
          <p:spPr>
            <a:xfrm>
              <a:off x="4832146" y="1630728"/>
              <a:ext cx="155319" cy="163682"/>
            </a:xfrm>
            <a:custGeom>
              <a:rect b="b" l="l" r="r" t="t"/>
              <a:pathLst>
                <a:path extrusionOk="0" h="5872" w="5572">
                  <a:moveTo>
                    <a:pt x="3903" y="1"/>
                  </a:moveTo>
                  <a:cubicBezTo>
                    <a:pt x="2736" y="935"/>
                    <a:pt x="1435" y="1702"/>
                    <a:pt x="1" y="2236"/>
                  </a:cubicBezTo>
                  <a:cubicBezTo>
                    <a:pt x="1035" y="3170"/>
                    <a:pt x="1068" y="5872"/>
                    <a:pt x="1068" y="5872"/>
                  </a:cubicBezTo>
                  <a:cubicBezTo>
                    <a:pt x="1068" y="5872"/>
                    <a:pt x="5571" y="2569"/>
                    <a:pt x="5405" y="268"/>
                  </a:cubicBezTo>
                  <a:cubicBezTo>
                    <a:pt x="4938" y="101"/>
                    <a:pt x="4437" y="1"/>
                    <a:pt x="3903" y="1"/>
                  </a:cubicBezTo>
                  <a:close/>
                </a:path>
              </a:pathLst>
            </a:custGeom>
            <a:solidFill>
              <a:srgbClr val="C9DA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26"/>
            <p:cNvSpPr/>
            <p:nvPr/>
          </p:nvSpPr>
          <p:spPr>
            <a:xfrm>
              <a:off x="4697311" y="1635690"/>
              <a:ext cx="115347" cy="142915"/>
            </a:xfrm>
            <a:custGeom>
              <a:rect b="b" l="l" r="r" t="t"/>
              <a:pathLst>
                <a:path extrusionOk="0" h="5127" w="4138">
                  <a:moveTo>
                    <a:pt x="2069" y="0"/>
                  </a:moveTo>
                  <a:cubicBezTo>
                    <a:pt x="1770" y="0"/>
                    <a:pt x="1473" y="52"/>
                    <a:pt x="1202" y="157"/>
                  </a:cubicBezTo>
                  <a:cubicBezTo>
                    <a:pt x="1" y="2391"/>
                    <a:pt x="2603" y="5127"/>
                    <a:pt x="2603" y="5127"/>
                  </a:cubicBezTo>
                  <a:cubicBezTo>
                    <a:pt x="2603" y="5127"/>
                    <a:pt x="3103" y="2925"/>
                    <a:pt x="4137" y="1991"/>
                  </a:cubicBezTo>
                  <a:cubicBezTo>
                    <a:pt x="3337" y="1658"/>
                    <a:pt x="2736" y="924"/>
                    <a:pt x="2603" y="56"/>
                  </a:cubicBezTo>
                  <a:cubicBezTo>
                    <a:pt x="2428" y="19"/>
                    <a:pt x="2248" y="0"/>
                    <a:pt x="2069" y="0"/>
                  </a:cubicBezTo>
                  <a:close/>
                </a:path>
              </a:pathLst>
            </a:custGeom>
            <a:solidFill>
              <a:srgbClr val="C9DA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26"/>
            <p:cNvSpPr/>
            <p:nvPr/>
          </p:nvSpPr>
          <p:spPr>
            <a:xfrm>
              <a:off x="4714064" y="1165869"/>
              <a:ext cx="190637" cy="198944"/>
            </a:xfrm>
            <a:custGeom>
              <a:rect b="b" l="l" r="r" t="t"/>
              <a:pathLst>
                <a:path extrusionOk="0" h="7137" w="6839">
                  <a:moveTo>
                    <a:pt x="3217" y="1"/>
                  </a:moveTo>
                  <a:cubicBezTo>
                    <a:pt x="2566" y="1"/>
                    <a:pt x="1810" y="486"/>
                    <a:pt x="934" y="1700"/>
                  </a:cubicBezTo>
                  <a:cubicBezTo>
                    <a:pt x="0" y="3034"/>
                    <a:pt x="5104" y="6636"/>
                    <a:pt x="6839" y="7137"/>
                  </a:cubicBezTo>
                  <a:cubicBezTo>
                    <a:pt x="6402" y="5417"/>
                    <a:pt x="5393" y="1"/>
                    <a:pt x="32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26"/>
            <p:cNvSpPr/>
            <p:nvPr/>
          </p:nvSpPr>
          <p:spPr>
            <a:xfrm>
              <a:off x="4765189" y="1267087"/>
              <a:ext cx="117186" cy="139570"/>
            </a:xfrm>
            <a:custGeom>
              <a:rect b="b" l="l" r="r" t="t"/>
              <a:pathLst>
                <a:path extrusionOk="0" h="5007" w="4204">
                  <a:moveTo>
                    <a:pt x="2369" y="203"/>
                  </a:moveTo>
                  <a:cubicBezTo>
                    <a:pt x="2436" y="203"/>
                    <a:pt x="2503" y="203"/>
                    <a:pt x="2603" y="237"/>
                  </a:cubicBezTo>
                  <a:cubicBezTo>
                    <a:pt x="3470" y="404"/>
                    <a:pt x="3970" y="1604"/>
                    <a:pt x="3704" y="2839"/>
                  </a:cubicBezTo>
                  <a:cubicBezTo>
                    <a:pt x="3463" y="3984"/>
                    <a:pt x="2677" y="4802"/>
                    <a:pt x="1888" y="4802"/>
                  </a:cubicBezTo>
                  <a:cubicBezTo>
                    <a:pt x="1804" y="4802"/>
                    <a:pt x="1719" y="4793"/>
                    <a:pt x="1635" y="4773"/>
                  </a:cubicBezTo>
                  <a:cubicBezTo>
                    <a:pt x="735" y="4573"/>
                    <a:pt x="234" y="3406"/>
                    <a:pt x="501" y="2171"/>
                  </a:cubicBezTo>
                  <a:cubicBezTo>
                    <a:pt x="768" y="1037"/>
                    <a:pt x="1569" y="203"/>
                    <a:pt x="2369" y="203"/>
                  </a:cubicBezTo>
                  <a:close/>
                  <a:moveTo>
                    <a:pt x="2325" y="1"/>
                  </a:moveTo>
                  <a:cubicBezTo>
                    <a:pt x="1423" y="1"/>
                    <a:pt x="537" y="878"/>
                    <a:pt x="268" y="2105"/>
                  </a:cubicBezTo>
                  <a:cubicBezTo>
                    <a:pt x="1" y="3472"/>
                    <a:pt x="568" y="4773"/>
                    <a:pt x="1569" y="4973"/>
                  </a:cubicBezTo>
                  <a:cubicBezTo>
                    <a:pt x="1669" y="5007"/>
                    <a:pt x="1736" y="5007"/>
                    <a:pt x="1836" y="5007"/>
                  </a:cubicBezTo>
                  <a:cubicBezTo>
                    <a:pt x="2770" y="5007"/>
                    <a:pt x="3637" y="4140"/>
                    <a:pt x="3904" y="2905"/>
                  </a:cubicBezTo>
                  <a:cubicBezTo>
                    <a:pt x="4204" y="1538"/>
                    <a:pt x="3637" y="237"/>
                    <a:pt x="2636" y="37"/>
                  </a:cubicBezTo>
                  <a:cubicBezTo>
                    <a:pt x="2533" y="12"/>
                    <a:pt x="2429" y="1"/>
                    <a:pt x="2325" y="1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26"/>
            <p:cNvSpPr/>
            <p:nvPr/>
          </p:nvSpPr>
          <p:spPr>
            <a:xfrm>
              <a:off x="4652682" y="1250556"/>
              <a:ext cx="117186" cy="140295"/>
            </a:xfrm>
            <a:custGeom>
              <a:rect b="b" l="l" r="r" t="t"/>
              <a:pathLst>
                <a:path extrusionOk="0" h="5033" w="4204">
                  <a:moveTo>
                    <a:pt x="2369" y="196"/>
                  </a:moveTo>
                  <a:cubicBezTo>
                    <a:pt x="2436" y="196"/>
                    <a:pt x="2503" y="229"/>
                    <a:pt x="2603" y="229"/>
                  </a:cubicBezTo>
                  <a:cubicBezTo>
                    <a:pt x="3470" y="429"/>
                    <a:pt x="3970" y="1597"/>
                    <a:pt x="3703" y="2831"/>
                  </a:cubicBezTo>
                  <a:cubicBezTo>
                    <a:pt x="3462" y="3976"/>
                    <a:pt x="2677" y="4795"/>
                    <a:pt x="1863" y="4795"/>
                  </a:cubicBezTo>
                  <a:cubicBezTo>
                    <a:pt x="1776" y="4795"/>
                    <a:pt x="1689" y="4785"/>
                    <a:pt x="1602" y="4766"/>
                  </a:cubicBezTo>
                  <a:cubicBezTo>
                    <a:pt x="735" y="4599"/>
                    <a:pt x="234" y="3398"/>
                    <a:pt x="501" y="2164"/>
                  </a:cubicBezTo>
                  <a:cubicBezTo>
                    <a:pt x="635" y="1564"/>
                    <a:pt x="901" y="1063"/>
                    <a:pt x="1335" y="630"/>
                  </a:cubicBezTo>
                  <a:cubicBezTo>
                    <a:pt x="1602" y="363"/>
                    <a:pt x="1969" y="229"/>
                    <a:pt x="2369" y="196"/>
                  </a:cubicBezTo>
                  <a:close/>
                  <a:moveTo>
                    <a:pt x="2333" y="1"/>
                  </a:moveTo>
                  <a:cubicBezTo>
                    <a:pt x="1906" y="1"/>
                    <a:pt x="1499" y="172"/>
                    <a:pt x="1202" y="496"/>
                  </a:cubicBezTo>
                  <a:cubicBezTo>
                    <a:pt x="735" y="930"/>
                    <a:pt x="434" y="1497"/>
                    <a:pt x="301" y="2097"/>
                  </a:cubicBezTo>
                  <a:cubicBezTo>
                    <a:pt x="1" y="3498"/>
                    <a:pt x="568" y="4766"/>
                    <a:pt x="1569" y="4999"/>
                  </a:cubicBezTo>
                  <a:cubicBezTo>
                    <a:pt x="1669" y="4999"/>
                    <a:pt x="1769" y="5033"/>
                    <a:pt x="1869" y="5033"/>
                  </a:cubicBezTo>
                  <a:cubicBezTo>
                    <a:pt x="2769" y="5033"/>
                    <a:pt x="3670" y="4132"/>
                    <a:pt x="3937" y="2898"/>
                  </a:cubicBezTo>
                  <a:cubicBezTo>
                    <a:pt x="4204" y="1530"/>
                    <a:pt x="3637" y="229"/>
                    <a:pt x="2636" y="29"/>
                  </a:cubicBezTo>
                  <a:cubicBezTo>
                    <a:pt x="2535" y="10"/>
                    <a:pt x="2433" y="1"/>
                    <a:pt x="2333" y="1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26"/>
            <p:cNvSpPr/>
            <p:nvPr/>
          </p:nvSpPr>
          <p:spPr>
            <a:xfrm>
              <a:off x="4755906" y="1325515"/>
              <a:ext cx="22328" cy="11429"/>
            </a:xfrm>
            <a:custGeom>
              <a:rect b="b" l="l" r="r" t="t"/>
              <a:pathLst>
                <a:path extrusionOk="0" h="410" w="801">
                  <a:moveTo>
                    <a:pt x="219" y="0"/>
                  </a:moveTo>
                  <a:cubicBezTo>
                    <a:pt x="179" y="0"/>
                    <a:pt x="139" y="3"/>
                    <a:pt x="100" y="9"/>
                  </a:cubicBezTo>
                  <a:cubicBezTo>
                    <a:pt x="34" y="9"/>
                    <a:pt x="0" y="75"/>
                    <a:pt x="34" y="109"/>
                  </a:cubicBezTo>
                  <a:cubicBezTo>
                    <a:pt x="34" y="176"/>
                    <a:pt x="100" y="209"/>
                    <a:pt x="134" y="209"/>
                  </a:cubicBezTo>
                  <a:cubicBezTo>
                    <a:pt x="162" y="203"/>
                    <a:pt x="191" y="200"/>
                    <a:pt x="220" y="200"/>
                  </a:cubicBezTo>
                  <a:cubicBezTo>
                    <a:pt x="357" y="200"/>
                    <a:pt x="490" y="265"/>
                    <a:pt x="601" y="376"/>
                  </a:cubicBezTo>
                  <a:cubicBezTo>
                    <a:pt x="601" y="376"/>
                    <a:pt x="634" y="409"/>
                    <a:pt x="668" y="409"/>
                  </a:cubicBezTo>
                  <a:cubicBezTo>
                    <a:pt x="701" y="409"/>
                    <a:pt x="734" y="409"/>
                    <a:pt x="768" y="376"/>
                  </a:cubicBezTo>
                  <a:cubicBezTo>
                    <a:pt x="801" y="342"/>
                    <a:pt x="801" y="276"/>
                    <a:pt x="768" y="209"/>
                  </a:cubicBezTo>
                  <a:cubicBezTo>
                    <a:pt x="629" y="70"/>
                    <a:pt x="420" y="0"/>
                    <a:pt x="219" y="0"/>
                  </a:cubicBezTo>
                  <a:close/>
                </a:path>
              </a:pathLst>
            </a:custGeom>
            <a:solidFill>
              <a:srgbClr val="BEC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26"/>
            <p:cNvSpPr/>
            <p:nvPr/>
          </p:nvSpPr>
          <p:spPr>
            <a:xfrm>
              <a:off x="4891312" y="1680900"/>
              <a:ext cx="390557" cy="570378"/>
            </a:xfrm>
            <a:custGeom>
              <a:rect b="b" l="l" r="r" t="t"/>
              <a:pathLst>
                <a:path extrusionOk="0" h="20462" w="14011">
                  <a:moveTo>
                    <a:pt x="8907" y="1"/>
                  </a:moveTo>
                  <a:lnTo>
                    <a:pt x="4370" y="3170"/>
                  </a:lnTo>
                  <a:cubicBezTo>
                    <a:pt x="4404" y="3203"/>
                    <a:pt x="4504" y="3337"/>
                    <a:pt x="4571" y="3403"/>
                  </a:cubicBezTo>
                  <a:lnTo>
                    <a:pt x="4771" y="3703"/>
                  </a:lnTo>
                  <a:cubicBezTo>
                    <a:pt x="4937" y="3937"/>
                    <a:pt x="5071" y="4137"/>
                    <a:pt x="5204" y="4371"/>
                  </a:cubicBezTo>
                  <a:cubicBezTo>
                    <a:pt x="5471" y="4771"/>
                    <a:pt x="5738" y="5238"/>
                    <a:pt x="6005" y="5672"/>
                  </a:cubicBezTo>
                  <a:cubicBezTo>
                    <a:pt x="6505" y="6606"/>
                    <a:pt x="6972" y="7540"/>
                    <a:pt x="7373" y="8507"/>
                  </a:cubicBezTo>
                  <a:cubicBezTo>
                    <a:pt x="8173" y="10408"/>
                    <a:pt x="8740" y="12410"/>
                    <a:pt x="9040" y="14478"/>
                  </a:cubicBezTo>
                  <a:cubicBezTo>
                    <a:pt x="9040" y="14711"/>
                    <a:pt x="9074" y="14945"/>
                    <a:pt x="9107" y="15212"/>
                  </a:cubicBezTo>
                  <a:lnTo>
                    <a:pt x="9140" y="15479"/>
                  </a:lnTo>
                  <a:lnTo>
                    <a:pt x="9074" y="15479"/>
                  </a:lnTo>
                  <a:cubicBezTo>
                    <a:pt x="8673" y="15479"/>
                    <a:pt x="8307" y="15479"/>
                    <a:pt x="7906" y="15412"/>
                  </a:cubicBezTo>
                  <a:cubicBezTo>
                    <a:pt x="6972" y="15245"/>
                    <a:pt x="6005" y="15012"/>
                    <a:pt x="5104" y="14678"/>
                  </a:cubicBezTo>
                  <a:cubicBezTo>
                    <a:pt x="4637" y="14478"/>
                    <a:pt x="4137" y="14278"/>
                    <a:pt x="3670" y="14078"/>
                  </a:cubicBezTo>
                  <a:lnTo>
                    <a:pt x="2969" y="13744"/>
                  </a:lnTo>
                  <a:cubicBezTo>
                    <a:pt x="2736" y="13644"/>
                    <a:pt x="2502" y="13510"/>
                    <a:pt x="2302" y="13410"/>
                  </a:cubicBezTo>
                  <a:lnTo>
                    <a:pt x="1" y="18781"/>
                  </a:lnTo>
                  <a:cubicBezTo>
                    <a:pt x="368" y="18914"/>
                    <a:pt x="634" y="18981"/>
                    <a:pt x="935" y="19048"/>
                  </a:cubicBezTo>
                  <a:lnTo>
                    <a:pt x="1835" y="19315"/>
                  </a:lnTo>
                  <a:cubicBezTo>
                    <a:pt x="2402" y="19481"/>
                    <a:pt x="3003" y="19648"/>
                    <a:pt x="3603" y="19782"/>
                  </a:cubicBezTo>
                  <a:cubicBezTo>
                    <a:pt x="4871" y="20082"/>
                    <a:pt x="6138" y="20315"/>
                    <a:pt x="7406" y="20415"/>
                  </a:cubicBezTo>
                  <a:cubicBezTo>
                    <a:pt x="7751" y="20445"/>
                    <a:pt x="8089" y="20462"/>
                    <a:pt x="8426" y="20462"/>
                  </a:cubicBezTo>
                  <a:cubicBezTo>
                    <a:pt x="8840" y="20462"/>
                    <a:pt x="9252" y="20437"/>
                    <a:pt x="9674" y="20382"/>
                  </a:cubicBezTo>
                  <a:cubicBezTo>
                    <a:pt x="10108" y="20315"/>
                    <a:pt x="10575" y="20215"/>
                    <a:pt x="11008" y="20048"/>
                  </a:cubicBezTo>
                  <a:cubicBezTo>
                    <a:pt x="11542" y="19848"/>
                    <a:pt x="12076" y="19581"/>
                    <a:pt x="12510" y="19181"/>
                  </a:cubicBezTo>
                  <a:cubicBezTo>
                    <a:pt x="13010" y="18748"/>
                    <a:pt x="13410" y="18214"/>
                    <a:pt x="13677" y="17580"/>
                  </a:cubicBezTo>
                  <a:cubicBezTo>
                    <a:pt x="13877" y="17046"/>
                    <a:pt x="14011" y="16479"/>
                    <a:pt x="14011" y="15912"/>
                  </a:cubicBezTo>
                  <a:cubicBezTo>
                    <a:pt x="14011" y="15679"/>
                    <a:pt x="14011" y="15445"/>
                    <a:pt x="13977" y="15212"/>
                  </a:cubicBezTo>
                  <a:lnTo>
                    <a:pt x="13944" y="14745"/>
                  </a:lnTo>
                  <a:cubicBezTo>
                    <a:pt x="13911" y="14444"/>
                    <a:pt x="13877" y="14144"/>
                    <a:pt x="13844" y="13844"/>
                  </a:cubicBezTo>
                  <a:cubicBezTo>
                    <a:pt x="13510" y="11409"/>
                    <a:pt x="12910" y="9007"/>
                    <a:pt x="12076" y="6706"/>
                  </a:cubicBezTo>
                  <a:cubicBezTo>
                    <a:pt x="11642" y="5571"/>
                    <a:pt x="11175" y="4437"/>
                    <a:pt x="10675" y="3337"/>
                  </a:cubicBezTo>
                  <a:cubicBezTo>
                    <a:pt x="10408" y="2769"/>
                    <a:pt x="10141" y="2236"/>
                    <a:pt x="9841" y="1702"/>
                  </a:cubicBezTo>
                  <a:lnTo>
                    <a:pt x="9407" y="868"/>
                  </a:lnTo>
                  <a:lnTo>
                    <a:pt x="9174" y="434"/>
                  </a:lnTo>
                  <a:cubicBezTo>
                    <a:pt x="9074" y="301"/>
                    <a:pt x="9007" y="168"/>
                    <a:pt x="8907" y="1"/>
                  </a:cubicBezTo>
                  <a:close/>
                </a:path>
              </a:pathLst>
            </a:custGeom>
            <a:solidFill>
              <a:srgbClr val="CDD7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0" name="Google Shape;380;p26"/>
          <p:cNvGrpSpPr/>
          <p:nvPr/>
        </p:nvGrpSpPr>
        <p:grpSpPr>
          <a:xfrm>
            <a:off x="2422125" y="1038050"/>
            <a:ext cx="1580400" cy="1449600"/>
            <a:chOff x="2122875" y="1543050"/>
            <a:chExt cx="1580400" cy="1449600"/>
          </a:xfrm>
        </p:grpSpPr>
        <p:sp>
          <p:nvSpPr>
            <p:cNvPr id="381" name="Google Shape;381;p26"/>
            <p:cNvSpPr/>
            <p:nvPr/>
          </p:nvSpPr>
          <p:spPr>
            <a:xfrm>
              <a:off x="2122875" y="1543050"/>
              <a:ext cx="1580400" cy="1449600"/>
            </a:xfrm>
            <a:prstGeom prst="ellipse">
              <a:avLst/>
            </a:prstGeom>
            <a:noFill/>
            <a:ln cap="flat" cmpd="sng" w="19050">
              <a:solidFill>
                <a:srgbClr val="07376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26"/>
            <p:cNvSpPr txBox="1"/>
            <p:nvPr/>
          </p:nvSpPr>
          <p:spPr>
            <a:xfrm>
              <a:off x="2244375" y="1782075"/>
              <a:ext cx="1337400" cy="83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73763"/>
                  </a:solidFill>
                  <a:latin typeface="Poppins"/>
                  <a:ea typeface="Poppins"/>
                  <a:cs typeface="Poppins"/>
                  <a:sym typeface="Poppins"/>
                </a:rPr>
                <a:t>Increases workplace</a:t>
              </a:r>
              <a:endParaRPr b="1">
                <a:solidFill>
                  <a:srgbClr val="073763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73763"/>
                  </a:solidFill>
                  <a:latin typeface="Poppins"/>
                  <a:ea typeface="Poppins"/>
                  <a:cs typeface="Poppins"/>
                  <a:sym typeface="Poppins"/>
                </a:rPr>
                <a:t>productivity</a:t>
              </a:r>
              <a:endParaRPr b="1">
                <a:solidFill>
                  <a:srgbClr val="073763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383" name="Google Shape;383;p26"/>
          <p:cNvGrpSpPr/>
          <p:nvPr/>
        </p:nvGrpSpPr>
        <p:grpSpPr>
          <a:xfrm>
            <a:off x="5190250" y="888425"/>
            <a:ext cx="1842300" cy="1889100"/>
            <a:chOff x="5190250" y="888425"/>
            <a:chExt cx="1842300" cy="1889100"/>
          </a:xfrm>
        </p:grpSpPr>
        <p:sp>
          <p:nvSpPr>
            <p:cNvPr id="384" name="Google Shape;384;p26"/>
            <p:cNvSpPr/>
            <p:nvPr/>
          </p:nvSpPr>
          <p:spPr>
            <a:xfrm>
              <a:off x="5190250" y="888425"/>
              <a:ext cx="1842300" cy="1889100"/>
            </a:xfrm>
            <a:prstGeom prst="ellipse">
              <a:avLst/>
            </a:prstGeom>
            <a:noFill/>
            <a:ln cap="flat" cmpd="sng" w="19050">
              <a:solidFill>
                <a:srgbClr val="07376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26"/>
            <p:cNvSpPr txBox="1"/>
            <p:nvPr/>
          </p:nvSpPr>
          <p:spPr>
            <a:xfrm>
              <a:off x="5442700" y="986375"/>
              <a:ext cx="1337400" cy="169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73763"/>
                  </a:solidFill>
                  <a:latin typeface="Poppins"/>
                  <a:ea typeface="Poppins"/>
                  <a:cs typeface="Poppins"/>
                  <a:sym typeface="Poppins"/>
                </a:rPr>
                <a:t>Robots eliminate the need for </a:t>
              </a:r>
              <a:r>
                <a:rPr b="1" lang="en">
                  <a:solidFill>
                    <a:srgbClr val="073763"/>
                  </a:solidFill>
                  <a:latin typeface="Poppins"/>
                  <a:ea typeface="Poppins"/>
                  <a:cs typeface="Poppins"/>
                  <a:sym typeface="Poppins"/>
                </a:rPr>
                <a:t>people</a:t>
              </a:r>
              <a:r>
                <a:rPr b="1" lang="en">
                  <a:solidFill>
                    <a:srgbClr val="073763"/>
                  </a:solidFill>
                  <a:latin typeface="Poppins"/>
                  <a:ea typeface="Poppins"/>
                  <a:cs typeface="Poppins"/>
                  <a:sym typeface="Poppins"/>
                </a:rPr>
                <a:t> to undertake dangerous jobs</a:t>
              </a:r>
              <a:endParaRPr b="1">
                <a:solidFill>
                  <a:srgbClr val="073763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386" name="Google Shape;386;p26"/>
          <p:cNvGrpSpPr/>
          <p:nvPr/>
        </p:nvGrpSpPr>
        <p:grpSpPr>
          <a:xfrm>
            <a:off x="6063725" y="3287250"/>
            <a:ext cx="1580400" cy="1449600"/>
            <a:chOff x="3866050" y="3210450"/>
            <a:chExt cx="1580400" cy="1449600"/>
          </a:xfrm>
        </p:grpSpPr>
        <p:sp>
          <p:nvSpPr>
            <p:cNvPr id="387" name="Google Shape;387;p26"/>
            <p:cNvSpPr/>
            <p:nvPr/>
          </p:nvSpPr>
          <p:spPr>
            <a:xfrm>
              <a:off x="3866050" y="3210450"/>
              <a:ext cx="1580400" cy="1449600"/>
            </a:xfrm>
            <a:prstGeom prst="ellipse">
              <a:avLst/>
            </a:prstGeom>
            <a:noFill/>
            <a:ln cap="flat" cmpd="sng" w="19050">
              <a:solidFill>
                <a:srgbClr val="07376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26"/>
            <p:cNvSpPr txBox="1"/>
            <p:nvPr/>
          </p:nvSpPr>
          <p:spPr>
            <a:xfrm>
              <a:off x="3866050" y="3343125"/>
              <a:ext cx="1580400" cy="1262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73763"/>
                  </a:solidFill>
                  <a:latin typeface="Poppins"/>
                  <a:ea typeface="Poppins"/>
                  <a:cs typeface="Poppins"/>
                  <a:sym typeface="Poppins"/>
                </a:rPr>
                <a:t>Encourages and builds computational thinking in children</a:t>
              </a:r>
              <a:r>
                <a:rPr b="1" lang="en">
                  <a:solidFill>
                    <a:srgbClr val="073763"/>
                  </a:solidFill>
                </a:rPr>
                <a:t> </a:t>
              </a:r>
              <a:endParaRPr b="1">
                <a:solidFill>
                  <a:srgbClr val="073763"/>
                </a:solidFill>
              </a:endParaRPr>
            </a:p>
          </p:txBody>
        </p:sp>
      </p:grpSp>
      <p:grpSp>
        <p:nvGrpSpPr>
          <p:cNvPr id="389" name="Google Shape;389;p26"/>
          <p:cNvGrpSpPr/>
          <p:nvPr/>
        </p:nvGrpSpPr>
        <p:grpSpPr>
          <a:xfrm>
            <a:off x="1767500" y="3198325"/>
            <a:ext cx="1742100" cy="1682100"/>
            <a:chOff x="1767500" y="3198325"/>
            <a:chExt cx="1742100" cy="1682100"/>
          </a:xfrm>
        </p:grpSpPr>
        <p:sp>
          <p:nvSpPr>
            <p:cNvPr id="390" name="Google Shape;390;p26"/>
            <p:cNvSpPr/>
            <p:nvPr/>
          </p:nvSpPr>
          <p:spPr>
            <a:xfrm>
              <a:off x="1767500" y="3198325"/>
              <a:ext cx="1742100" cy="16821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rgbClr val="07376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26"/>
            <p:cNvSpPr txBox="1"/>
            <p:nvPr/>
          </p:nvSpPr>
          <p:spPr>
            <a:xfrm>
              <a:off x="1767500" y="3623725"/>
              <a:ext cx="1742100" cy="83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73763"/>
                  </a:solidFill>
                  <a:latin typeface="Poppins"/>
                  <a:ea typeface="Poppins"/>
                  <a:cs typeface="Poppins"/>
                  <a:sym typeface="Poppins"/>
                </a:rPr>
                <a:t>Learns</a:t>
              </a:r>
              <a:r>
                <a:rPr b="1" lang="en">
                  <a:solidFill>
                    <a:srgbClr val="073763"/>
                  </a:solidFill>
                  <a:latin typeface="Poppins"/>
                  <a:ea typeface="Poppins"/>
                  <a:cs typeface="Poppins"/>
                  <a:sym typeface="Poppins"/>
                </a:rPr>
                <a:t> skills that will prove useful in the future</a:t>
              </a:r>
              <a:endParaRPr b="1">
                <a:solidFill>
                  <a:srgbClr val="073763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392" name="Google Shape;392;p26"/>
          <p:cNvGrpSpPr/>
          <p:nvPr/>
        </p:nvGrpSpPr>
        <p:grpSpPr>
          <a:xfrm>
            <a:off x="3736925" y="2558600"/>
            <a:ext cx="1842300" cy="1761900"/>
            <a:chOff x="3736925" y="2558600"/>
            <a:chExt cx="1842300" cy="1761900"/>
          </a:xfrm>
        </p:grpSpPr>
        <p:sp>
          <p:nvSpPr>
            <p:cNvPr id="393" name="Google Shape;393;p26"/>
            <p:cNvSpPr/>
            <p:nvPr/>
          </p:nvSpPr>
          <p:spPr>
            <a:xfrm>
              <a:off x="3736925" y="2558600"/>
              <a:ext cx="1842300" cy="1761900"/>
            </a:xfrm>
            <a:prstGeom prst="ellipse">
              <a:avLst/>
            </a:prstGeom>
            <a:noFill/>
            <a:ln cap="flat" cmpd="sng" w="19050">
              <a:solidFill>
                <a:srgbClr val="07376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26"/>
            <p:cNvSpPr txBox="1"/>
            <p:nvPr/>
          </p:nvSpPr>
          <p:spPr>
            <a:xfrm>
              <a:off x="3867875" y="2592950"/>
              <a:ext cx="1580400" cy="169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073763"/>
                  </a:solidFill>
                  <a:latin typeface="Poppins"/>
                  <a:ea typeface="Poppins"/>
                  <a:cs typeface="Poppins"/>
                  <a:sym typeface="Poppins"/>
                </a:rPr>
                <a:t>Robots improve</a:t>
              </a:r>
              <a:r>
                <a:rPr b="1" lang="en">
                  <a:solidFill>
                    <a:srgbClr val="073763"/>
                  </a:solidFill>
                  <a:latin typeface="Poppins"/>
                  <a:ea typeface="Poppins"/>
                  <a:cs typeface="Poppins"/>
                  <a:sym typeface="Poppins"/>
                </a:rPr>
                <a:t> efficiency and quality, reduce costs and even help create more jobs</a:t>
              </a:r>
              <a:endParaRPr b="1">
                <a:solidFill>
                  <a:srgbClr val="073763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Google Shape;39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2750" y="1043600"/>
            <a:ext cx="3635775" cy="3635775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27"/>
          <p:cNvSpPr txBox="1"/>
          <p:nvPr>
            <p:ph type="title"/>
          </p:nvPr>
        </p:nvSpPr>
        <p:spPr>
          <a:xfrm>
            <a:off x="2150999" y="205300"/>
            <a:ext cx="48420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Our Solution</a:t>
            </a:r>
            <a:endParaRPr sz="4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8"/>
          <p:cNvSpPr txBox="1"/>
          <p:nvPr>
            <p:ph idx="1" type="body"/>
          </p:nvPr>
        </p:nvSpPr>
        <p:spPr>
          <a:xfrm>
            <a:off x="720000" y="1111700"/>
            <a:ext cx="7901400" cy="366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School students in between the ages of 16-20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73763"/>
                </a:solidFill>
              </a:rPr>
              <a:t>How we plan to attract our Target audience?</a:t>
            </a:r>
            <a:endParaRPr b="1" sz="1800">
              <a:solidFill>
                <a:srgbClr val="073763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• PHASE 1: Implement introductory workshops to school children for free, and creating our Website. 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• Promoting our club through our youth </a:t>
            </a:r>
            <a:r>
              <a:rPr lang="en" sz="1600">
                <a:solidFill>
                  <a:srgbClr val="000000"/>
                </a:solidFill>
              </a:rPr>
              <a:t>ambassadors</a:t>
            </a:r>
            <a:r>
              <a:rPr lang="en" sz="1600">
                <a:solidFill>
                  <a:srgbClr val="000000"/>
                </a:solidFill>
              </a:rPr>
              <a:t> and social media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• Starting different workshops for different age categories weekly, in physical centers located Colombo.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• PHASE 2: Expanding to other commercial areas such as Galle and Kandy. 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406" name="Google Shape;406;p28"/>
          <p:cNvSpPr txBox="1"/>
          <p:nvPr>
            <p:ph type="title"/>
          </p:nvPr>
        </p:nvSpPr>
        <p:spPr>
          <a:xfrm>
            <a:off x="818700" y="387600"/>
            <a:ext cx="50583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Target audience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29"/>
          <p:cNvSpPr txBox="1"/>
          <p:nvPr>
            <p:ph type="title"/>
          </p:nvPr>
        </p:nvSpPr>
        <p:spPr>
          <a:xfrm>
            <a:off x="826300" y="360275"/>
            <a:ext cx="37281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Timeline</a:t>
            </a:r>
            <a:endParaRPr/>
          </a:p>
        </p:txBody>
      </p:sp>
      <p:cxnSp>
        <p:nvCxnSpPr>
          <p:cNvPr id="412" name="Google Shape;412;p29"/>
          <p:cNvCxnSpPr/>
          <p:nvPr/>
        </p:nvCxnSpPr>
        <p:spPr>
          <a:xfrm>
            <a:off x="18700" y="3011275"/>
            <a:ext cx="9108900" cy="2820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413" name="Google Shape;413;p29"/>
          <p:cNvSpPr/>
          <p:nvPr/>
        </p:nvSpPr>
        <p:spPr>
          <a:xfrm>
            <a:off x="826295" y="2533769"/>
            <a:ext cx="974100" cy="974100"/>
          </a:xfrm>
          <a:prstGeom prst="ellipse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29"/>
          <p:cNvSpPr/>
          <p:nvPr/>
        </p:nvSpPr>
        <p:spPr>
          <a:xfrm>
            <a:off x="2658258" y="2533769"/>
            <a:ext cx="974100" cy="974100"/>
          </a:xfrm>
          <a:prstGeom prst="ellipse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p29"/>
          <p:cNvSpPr/>
          <p:nvPr/>
        </p:nvSpPr>
        <p:spPr>
          <a:xfrm>
            <a:off x="4490221" y="2533769"/>
            <a:ext cx="974100" cy="974100"/>
          </a:xfrm>
          <a:prstGeom prst="ellipse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29"/>
          <p:cNvSpPr/>
          <p:nvPr/>
        </p:nvSpPr>
        <p:spPr>
          <a:xfrm>
            <a:off x="6322185" y="2533769"/>
            <a:ext cx="974100" cy="974100"/>
          </a:xfrm>
          <a:prstGeom prst="ellipse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29"/>
          <p:cNvSpPr txBox="1"/>
          <p:nvPr>
            <p:ph idx="4294967295" type="subTitle"/>
          </p:nvPr>
        </p:nvSpPr>
        <p:spPr>
          <a:xfrm>
            <a:off x="2297525" y="3623353"/>
            <a:ext cx="2247300" cy="87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Creating a website and an active social media platform.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418" name="Google Shape;418;p29"/>
          <p:cNvSpPr txBox="1"/>
          <p:nvPr>
            <p:ph idx="4294967295" type="subTitle"/>
          </p:nvPr>
        </p:nvSpPr>
        <p:spPr>
          <a:xfrm>
            <a:off x="706575" y="1253874"/>
            <a:ext cx="2247300" cy="4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oppins Black"/>
                <a:ea typeface="Poppins Black"/>
                <a:cs typeface="Poppins Black"/>
                <a:sym typeface="Poppins Black"/>
              </a:rPr>
              <a:t>PHASE  1</a:t>
            </a:r>
            <a:endParaRPr sz="2400">
              <a:latin typeface="Poppins Black"/>
              <a:ea typeface="Poppins Black"/>
              <a:cs typeface="Poppins Black"/>
              <a:sym typeface="Poppins Black"/>
            </a:endParaRPr>
          </a:p>
        </p:txBody>
      </p:sp>
      <p:sp>
        <p:nvSpPr>
          <p:cNvPr id="419" name="Google Shape;419;p29"/>
          <p:cNvSpPr txBox="1"/>
          <p:nvPr>
            <p:ph idx="4294967295" type="subTitle"/>
          </p:nvPr>
        </p:nvSpPr>
        <p:spPr>
          <a:xfrm>
            <a:off x="727415" y="1847056"/>
            <a:ext cx="22056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Opening the Devol Colombo Centre</a:t>
            </a:r>
            <a:endParaRPr sz="1400"/>
          </a:p>
        </p:txBody>
      </p:sp>
      <p:sp>
        <p:nvSpPr>
          <p:cNvPr id="420" name="Google Shape;420;p29"/>
          <p:cNvSpPr txBox="1"/>
          <p:nvPr>
            <p:ph idx="4294967295" type="subTitle"/>
          </p:nvPr>
        </p:nvSpPr>
        <p:spPr>
          <a:xfrm>
            <a:off x="5942750" y="3623350"/>
            <a:ext cx="24084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Separating participants based on skill level</a:t>
            </a:r>
            <a:endParaRPr sz="1400"/>
          </a:p>
        </p:txBody>
      </p:sp>
      <p:sp>
        <p:nvSpPr>
          <p:cNvPr id="421" name="Google Shape;421;p29"/>
          <p:cNvSpPr txBox="1"/>
          <p:nvPr>
            <p:ph idx="4294967295" type="subTitle"/>
          </p:nvPr>
        </p:nvSpPr>
        <p:spPr>
          <a:xfrm>
            <a:off x="3862275" y="1450275"/>
            <a:ext cx="2534400" cy="108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Reaching out to schools and promoting the club to their students through our youth </a:t>
            </a:r>
            <a:r>
              <a:rPr lang="en" sz="1400"/>
              <a:t>ambassadors</a:t>
            </a:r>
            <a:r>
              <a:rPr lang="en" sz="1400"/>
              <a:t> 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grpSp>
        <p:nvGrpSpPr>
          <p:cNvPr id="422" name="Google Shape;422;p29"/>
          <p:cNvGrpSpPr/>
          <p:nvPr/>
        </p:nvGrpSpPr>
        <p:grpSpPr>
          <a:xfrm>
            <a:off x="2803049" y="2694612"/>
            <a:ext cx="684541" cy="661520"/>
            <a:chOff x="3314750" y="3817357"/>
            <a:chExt cx="362920" cy="356865"/>
          </a:xfrm>
        </p:grpSpPr>
        <p:sp>
          <p:nvSpPr>
            <p:cNvPr id="423" name="Google Shape;423;p29"/>
            <p:cNvSpPr/>
            <p:nvPr/>
          </p:nvSpPr>
          <p:spPr>
            <a:xfrm>
              <a:off x="3314750" y="3817357"/>
              <a:ext cx="356865" cy="356498"/>
            </a:xfrm>
            <a:custGeom>
              <a:rect b="b" l="l" r="r" t="t"/>
              <a:pathLst>
                <a:path extrusionOk="0" h="13599" w="13613">
                  <a:moveTo>
                    <a:pt x="6814" y="0"/>
                  </a:moveTo>
                  <a:cubicBezTo>
                    <a:pt x="3046" y="0"/>
                    <a:pt x="0" y="3046"/>
                    <a:pt x="0" y="6799"/>
                  </a:cubicBezTo>
                  <a:cubicBezTo>
                    <a:pt x="0" y="10552"/>
                    <a:pt x="3046" y="13598"/>
                    <a:pt x="6814" y="13598"/>
                  </a:cubicBezTo>
                  <a:cubicBezTo>
                    <a:pt x="10567" y="13598"/>
                    <a:pt x="13613" y="10552"/>
                    <a:pt x="13613" y="6799"/>
                  </a:cubicBezTo>
                  <a:cubicBezTo>
                    <a:pt x="13613" y="3046"/>
                    <a:pt x="10567" y="0"/>
                    <a:pt x="6814" y="0"/>
                  </a:cubicBezTo>
                  <a:close/>
                </a:path>
              </a:pathLst>
            </a:custGeom>
            <a:solidFill>
              <a:srgbClr val="6FA8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29"/>
            <p:cNvSpPr/>
            <p:nvPr/>
          </p:nvSpPr>
          <p:spPr>
            <a:xfrm>
              <a:off x="3469891" y="3817357"/>
              <a:ext cx="207780" cy="356865"/>
            </a:xfrm>
            <a:custGeom>
              <a:rect b="b" l="l" r="r" t="t"/>
              <a:pathLst>
                <a:path extrusionOk="0" h="13613" w="7926">
                  <a:moveTo>
                    <a:pt x="881" y="0"/>
                  </a:moveTo>
                  <a:cubicBezTo>
                    <a:pt x="884" y="0"/>
                    <a:pt x="886" y="0"/>
                    <a:pt x="888" y="0"/>
                  </a:cubicBezTo>
                  <a:lnTo>
                    <a:pt x="888" y="0"/>
                  </a:lnTo>
                  <a:cubicBezTo>
                    <a:pt x="891" y="0"/>
                    <a:pt x="893" y="0"/>
                    <a:pt x="896" y="0"/>
                  </a:cubicBezTo>
                  <a:close/>
                  <a:moveTo>
                    <a:pt x="888" y="0"/>
                  </a:moveTo>
                  <a:lnTo>
                    <a:pt x="888" y="0"/>
                  </a:lnTo>
                  <a:cubicBezTo>
                    <a:pt x="588" y="0"/>
                    <a:pt x="301" y="15"/>
                    <a:pt x="1" y="58"/>
                  </a:cubicBezTo>
                  <a:cubicBezTo>
                    <a:pt x="3393" y="491"/>
                    <a:pt x="5934" y="3378"/>
                    <a:pt x="5934" y="6799"/>
                  </a:cubicBezTo>
                  <a:cubicBezTo>
                    <a:pt x="5934" y="10220"/>
                    <a:pt x="3393" y="13107"/>
                    <a:pt x="1" y="13555"/>
                  </a:cubicBezTo>
                  <a:cubicBezTo>
                    <a:pt x="299" y="13594"/>
                    <a:pt x="595" y="13612"/>
                    <a:pt x="887" y="13612"/>
                  </a:cubicBezTo>
                  <a:cubicBezTo>
                    <a:pt x="4418" y="13612"/>
                    <a:pt x="7441" y="10873"/>
                    <a:pt x="7680" y="7247"/>
                  </a:cubicBezTo>
                  <a:cubicBezTo>
                    <a:pt x="7926" y="3323"/>
                    <a:pt x="4826" y="4"/>
                    <a:pt x="888" y="0"/>
                  </a:cubicBezTo>
                  <a:close/>
                </a:path>
              </a:pathLst>
            </a:custGeom>
            <a:solidFill>
              <a:srgbClr val="9FC5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29"/>
            <p:cNvSpPr/>
            <p:nvPr/>
          </p:nvSpPr>
          <p:spPr>
            <a:xfrm>
              <a:off x="3379082" y="3881296"/>
              <a:ext cx="228595" cy="228595"/>
            </a:xfrm>
            <a:custGeom>
              <a:rect b="b" l="l" r="r" t="t"/>
              <a:pathLst>
                <a:path extrusionOk="0" h="8720" w="8720">
                  <a:moveTo>
                    <a:pt x="6886" y="448"/>
                  </a:moveTo>
                  <a:cubicBezTo>
                    <a:pt x="7651" y="448"/>
                    <a:pt x="8272" y="1069"/>
                    <a:pt x="8272" y="1834"/>
                  </a:cubicBezTo>
                  <a:lnTo>
                    <a:pt x="8272" y="6872"/>
                  </a:lnTo>
                  <a:lnTo>
                    <a:pt x="8272" y="6886"/>
                  </a:lnTo>
                  <a:cubicBezTo>
                    <a:pt x="8272" y="7652"/>
                    <a:pt x="7651" y="8272"/>
                    <a:pt x="6872" y="8272"/>
                  </a:cubicBezTo>
                  <a:lnTo>
                    <a:pt x="1848" y="8272"/>
                  </a:lnTo>
                  <a:cubicBezTo>
                    <a:pt x="1069" y="8272"/>
                    <a:pt x="448" y="7652"/>
                    <a:pt x="448" y="6886"/>
                  </a:cubicBezTo>
                  <a:lnTo>
                    <a:pt x="448" y="1834"/>
                  </a:lnTo>
                  <a:cubicBezTo>
                    <a:pt x="448" y="1069"/>
                    <a:pt x="1069" y="448"/>
                    <a:pt x="1848" y="448"/>
                  </a:cubicBezTo>
                  <a:close/>
                  <a:moveTo>
                    <a:pt x="1848" y="1"/>
                  </a:moveTo>
                  <a:cubicBezTo>
                    <a:pt x="823" y="1"/>
                    <a:pt x="0" y="824"/>
                    <a:pt x="0" y="1834"/>
                  </a:cubicBezTo>
                  <a:lnTo>
                    <a:pt x="0" y="6872"/>
                  </a:lnTo>
                  <a:cubicBezTo>
                    <a:pt x="0" y="7897"/>
                    <a:pt x="823" y="8720"/>
                    <a:pt x="1848" y="8720"/>
                  </a:cubicBezTo>
                  <a:lnTo>
                    <a:pt x="6886" y="8720"/>
                  </a:lnTo>
                  <a:cubicBezTo>
                    <a:pt x="7897" y="8720"/>
                    <a:pt x="8719" y="7897"/>
                    <a:pt x="8719" y="6886"/>
                  </a:cubicBezTo>
                  <a:lnTo>
                    <a:pt x="8719" y="1834"/>
                  </a:lnTo>
                  <a:cubicBezTo>
                    <a:pt x="8719" y="824"/>
                    <a:pt x="7897" y="1"/>
                    <a:pt x="687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29"/>
            <p:cNvSpPr/>
            <p:nvPr/>
          </p:nvSpPr>
          <p:spPr>
            <a:xfrm>
              <a:off x="3412768" y="3935430"/>
              <a:ext cx="140408" cy="120274"/>
            </a:xfrm>
            <a:custGeom>
              <a:rect b="b" l="l" r="r" t="t"/>
              <a:pathLst>
                <a:path extrusionOk="0" h="4588" w="5356">
                  <a:moveTo>
                    <a:pt x="3063" y="447"/>
                  </a:moveTo>
                  <a:cubicBezTo>
                    <a:pt x="4013" y="447"/>
                    <a:pt x="4923" y="1183"/>
                    <a:pt x="4923" y="2295"/>
                  </a:cubicBezTo>
                  <a:cubicBezTo>
                    <a:pt x="4908" y="3320"/>
                    <a:pt x="4085" y="4143"/>
                    <a:pt x="3075" y="4143"/>
                  </a:cubicBezTo>
                  <a:cubicBezTo>
                    <a:pt x="1429" y="4143"/>
                    <a:pt x="592" y="2151"/>
                    <a:pt x="1761" y="996"/>
                  </a:cubicBezTo>
                  <a:cubicBezTo>
                    <a:pt x="2140" y="617"/>
                    <a:pt x="2606" y="447"/>
                    <a:pt x="3063" y="447"/>
                  </a:cubicBezTo>
                  <a:close/>
                  <a:moveTo>
                    <a:pt x="3075" y="0"/>
                  </a:moveTo>
                  <a:cubicBezTo>
                    <a:pt x="1025" y="0"/>
                    <a:pt x="0" y="2468"/>
                    <a:pt x="1444" y="3912"/>
                  </a:cubicBezTo>
                  <a:cubicBezTo>
                    <a:pt x="1910" y="4379"/>
                    <a:pt x="2484" y="4587"/>
                    <a:pt x="3047" y="4587"/>
                  </a:cubicBezTo>
                  <a:cubicBezTo>
                    <a:pt x="4225" y="4587"/>
                    <a:pt x="5356" y="3673"/>
                    <a:pt x="5356" y="2295"/>
                  </a:cubicBezTo>
                  <a:cubicBezTo>
                    <a:pt x="5356" y="1025"/>
                    <a:pt x="4331" y="0"/>
                    <a:pt x="30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29"/>
            <p:cNvSpPr/>
            <p:nvPr/>
          </p:nvSpPr>
          <p:spPr>
            <a:xfrm>
              <a:off x="3539518" y="3910447"/>
              <a:ext cx="31065" cy="31039"/>
            </a:xfrm>
            <a:custGeom>
              <a:rect b="b" l="l" r="r" t="t"/>
              <a:pathLst>
                <a:path extrusionOk="0" h="1184" w="1185">
                  <a:moveTo>
                    <a:pt x="593" y="0"/>
                  </a:moveTo>
                  <a:cubicBezTo>
                    <a:pt x="275" y="0"/>
                    <a:pt x="1" y="260"/>
                    <a:pt x="1" y="592"/>
                  </a:cubicBezTo>
                  <a:cubicBezTo>
                    <a:pt x="1" y="910"/>
                    <a:pt x="275" y="1184"/>
                    <a:pt x="593" y="1184"/>
                  </a:cubicBezTo>
                  <a:cubicBezTo>
                    <a:pt x="925" y="1184"/>
                    <a:pt x="1185" y="910"/>
                    <a:pt x="1185" y="592"/>
                  </a:cubicBezTo>
                  <a:cubicBezTo>
                    <a:pt x="1185" y="260"/>
                    <a:pt x="925" y="0"/>
                    <a:pt x="5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428" name="Google Shape;428;p29"/>
          <p:cNvPicPr preferRelativeResize="0"/>
          <p:nvPr/>
        </p:nvPicPr>
        <p:blipFill rotWithShape="1">
          <a:blip r:embed="rId3">
            <a:alphaModFix/>
          </a:blip>
          <a:srcRect b="5594" l="13020" r="11626" t="6027"/>
          <a:stretch/>
        </p:blipFill>
        <p:spPr>
          <a:xfrm>
            <a:off x="4611374" y="2714300"/>
            <a:ext cx="834294" cy="61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1070" y="2721262"/>
            <a:ext cx="684551" cy="59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p29"/>
          <p:cNvPicPr preferRelativeResize="0"/>
          <p:nvPr/>
        </p:nvPicPr>
        <p:blipFill rotWithShape="1">
          <a:blip r:embed="rId5">
            <a:alphaModFix/>
          </a:blip>
          <a:srcRect b="0" l="13545" r="13038" t="3846"/>
          <a:stretch/>
        </p:blipFill>
        <p:spPr>
          <a:xfrm>
            <a:off x="6392075" y="2671913"/>
            <a:ext cx="834300" cy="813388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p29"/>
          <p:cNvSpPr txBox="1"/>
          <p:nvPr/>
        </p:nvSpPr>
        <p:spPr>
          <a:xfrm>
            <a:off x="2803050" y="4618125"/>
            <a:ext cx="6368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rPr>
              <a:t>PHASE  2 will include long term expansion plans</a:t>
            </a:r>
            <a:endParaRPr sz="18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30"/>
          <p:cNvSpPr txBox="1"/>
          <p:nvPr/>
        </p:nvSpPr>
        <p:spPr>
          <a:xfrm>
            <a:off x="823250" y="409750"/>
            <a:ext cx="2852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rPr>
              <a:t>Milestones</a:t>
            </a:r>
            <a:endParaRPr/>
          </a:p>
        </p:txBody>
      </p:sp>
      <p:sp>
        <p:nvSpPr>
          <p:cNvPr id="437" name="Google Shape;437;p30"/>
          <p:cNvSpPr txBox="1"/>
          <p:nvPr/>
        </p:nvSpPr>
        <p:spPr>
          <a:xfrm>
            <a:off x="102875" y="1278750"/>
            <a:ext cx="8706600" cy="28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1C4587"/>
                </a:solidFill>
                <a:latin typeface="Poppins"/>
                <a:ea typeface="Poppins"/>
                <a:cs typeface="Poppins"/>
                <a:sym typeface="Poppins"/>
              </a:rPr>
              <a:t>Short term:</a:t>
            </a:r>
            <a:endParaRPr b="1" sz="1800">
              <a:solidFill>
                <a:srgbClr val="1C4587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Poppins"/>
              <a:buChar char="●"/>
            </a:pPr>
            <a:r>
              <a:rPr lang="en" sz="1500">
                <a:latin typeface="Poppins"/>
                <a:ea typeface="Poppins"/>
                <a:cs typeface="Poppins"/>
                <a:sym typeface="Poppins"/>
              </a:rPr>
              <a:t> Opening a center in Colombo</a:t>
            </a:r>
            <a:endParaRPr sz="1500">
              <a:latin typeface="Poppins"/>
              <a:ea typeface="Poppins"/>
              <a:cs typeface="Poppins"/>
              <a:sym typeface="Poppins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Poppins"/>
              <a:buChar char="●"/>
            </a:pPr>
            <a:r>
              <a:rPr lang="en" sz="1500">
                <a:latin typeface="Poppins"/>
                <a:ea typeface="Poppins"/>
                <a:cs typeface="Poppins"/>
                <a:sym typeface="Poppins"/>
              </a:rPr>
              <a:t> Launching a website</a:t>
            </a:r>
            <a:endParaRPr sz="1500">
              <a:latin typeface="Poppins"/>
              <a:ea typeface="Poppins"/>
              <a:cs typeface="Poppins"/>
              <a:sym typeface="Poppins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Poppins"/>
              <a:buChar char="●"/>
            </a:pPr>
            <a:r>
              <a:rPr lang="en" sz="1500">
                <a:latin typeface="Poppins"/>
                <a:ea typeface="Poppins"/>
                <a:cs typeface="Poppins"/>
                <a:sym typeface="Poppins"/>
              </a:rPr>
              <a:t> Recruiting 50 Members</a:t>
            </a:r>
            <a:endParaRPr sz="1500">
              <a:latin typeface="Poppins"/>
              <a:ea typeface="Poppins"/>
              <a:cs typeface="Poppins"/>
              <a:sym typeface="Poppins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Poppins"/>
              <a:buChar char="●"/>
            </a:pPr>
            <a:r>
              <a:rPr lang="en" sz="1500">
                <a:latin typeface="Poppins"/>
                <a:ea typeface="Poppins"/>
                <a:cs typeface="Poppins"/>
                <a:sym typeface="Poppins"/>
              </a:rPr>
              <a:t> First successful Summer camp</a:t>
            </a:r>
            <a:endParaRPr sz="1500"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1C4587"/>
                </a:solidFill>
                <a:latin typeface="Poppins"/>
                <a:ea typeface="Poppins"/>
                <a:cs typeface="Poppins"/>
                <a:sym typeface="Poppins"/>
              </a:rPr>
              <a:t>Long Term:</a:t>
            </a:r>
            <a:endParaRPr b="1" sz="1800">
              <a:solidFill>
                <a:srgbClr val="1C4587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Poppins"/>
              <a:buChar char="●"/>
            </a:pPr>
            <a:r>
              <a:rPr lang="en" sz="1500">
                <a:latin typeface="Poppins"/>
                <a:ea typeface="Poppins"/>
                <a:cs typeface="Poppins"/>
                <a:sym typeface="Poppins"/>
              </a:rPr>
              <a:t>To have </a:t>
            </a:r>
            <a:r>
              <a:rPr lang="en" sz="1500">
                <a:latin typeface="Poppins"/>
                <a:ea typeface="Poppins"/>
                <a:cs typeface="Poppins"/>
                <a:sym typeface="Poppins"/>
              </a:rPr>
              <a:t>outreach</a:t>
            </a:r>
            <a:r>
              <a:rPr lang="en" sz="1500">
                <a:latin typeface="Poppins"/>
                <a:ea typeface="Poppins"/>
                <a:cs typeface="Poppins"/>
                <a:sym typeface="Poppins"/>
              </a:rPr>
              <a:t> programs to introduce robotics to rural areas</a:t>
            </a:r>
            <a:endParaRPr sz="1500">
              <a:latin typeface="Poppins"/>
              <a:ea typeface="Poppins"/>
              <a:cs typeface="Poppins"/>
              <a:sym typeface="Poppins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Poppins"/>
              <a:buChar char="●"/>
            </a:pPr>
            <a:r>
              <a:rPr lang="en" sz="1500">
                <a:latin typeface="Poppins"/>
                <a:ea typeface="Poppins"/>
                <a:cs typeface="Poppins"/>
                <a:sym typeface="Poppins"/>
              </a:rPr>
              <a:t>To expand to rural areas and hopefully spread awareness and educate children in those areas about Technology 4.0 through robotics.</a:t>
            </a:r>
            <a:endParaRPr sz="1500">
              <a:latin typeface="Poppins"/>
              <a:ea typeface="Poppins"/>
              <a:cs typeface="Poppins"/>
              <a:sym typeface="Poppins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Poppins"/>
              <a:buChar char="●"/>
            </a:pPr>
            <a:r>
              <a:rPr lang="en" sz="1500">
                <a:latin typeface="Poppins"/>
                <a:ea typeface="Poppins"/>
                <a:cs typeface="Poppins"/>
                <a:sym typeface="Poppins"/>
              </a:rPr>
              <a:t>Hoping to be an affiliated center to a internationally recognized program.</a:t>
            </a:r>
            <a:endParaRPr sz="15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1"/>
          <p:cNvSpPr txBox="1"/>
          <p:nvPr>
            <p:ph idx="1" type="body"/>
          </p:nvPr>
        </p:nvSpPr>
        <p:spPr>
          <a:xfrm>
            <a:off x="720000" y="1111700"/>
            <a:ext cx="7901400" cy="366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C4587"/>
                </a:solidFill>
              </a:rPr>
              <a:t>Short Term</a:t>
            </a:r>
            <a:endParaRPr b="1" sz="1600">
              <a:solidFill>
                <a:srgbClr val="1C458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/>
              <a:t>By analyzing the number of youth who are willingly participating in our club activities . As this indicates the amount of youth educated on one of the 4.0 Technologies.</a:t>
            </a:r>
            <a:endParaRPr sz="14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B5394"/>
                </a:solidFill>
              </a:rPr>
              <a:t>Long Term</a:t>
            </a:r>
            <a:endParaRPr b="1" sz="1600">
              <a:solidFill>
                <a:srgbClr val="0B5394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400"/>
              <a:t>Based on the number of our participants who pursue robotics as further studies.</a:t>
            </a:r>
            <a:endParaRPr sz="14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443" name="Google Shape;443;p31"/>
          <p:cNvSpPr txBox="1"/>
          <p:nvPr>
            <p:ph type="title"/>
          </p:nvPr>
        </p:nvSpPr>
        <p:spPr>
          <a:xfrm>
            <a:off x="890800" y="418750"/>
            <a:ext cx="83253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we plan to measure our success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32"/>
          <p:cNvSpPr txBox="1"/>
          <p:nvPr>
            <p:ph idx="4294967295" type="title"/>
          </p:nvPr>
        </p:nvSpPr>
        <p:spPr>
          <a:xfrm>
            <a:off x="215100" y="1294525"/>
            <a:ext cx="8928900" cy="135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/>
              <a:t>THANK YOU!</a:t>
            </a:r>
            <a:endParaRPr sz="8000"/>
          </a:p>
        </p:txBody>
      </p:sp>
      <p:sp>
        <p:nvSpPr>
          <p:cNvPr id="449" name="Google Shape;449;p32"/>
          <p:cNvSpPr txBox="1"/>
          <p:nvPr/>
        </p:nvSpPr>
        <p:spPr>
          <a:xfrm>
            <a:off x="5103375" y="3427300"/>
            <a:ext cx="41814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B5394"/>
                </a:solidFill>
                <a:latin typeface="Poppins"/>
                <a:ea typeface="Poppins"/>
                <a:cs typeface="Poppins"/>
                <a:sym typeface="Poppins"/>
              </a:rPr>
              <a:t>TEAM MEMBERS:</a:t>
            </a:r>
            <a:endParaRPr b="1" sz="1800">
              <a:solidFill>
                <a:srgbClr val="0B5394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B5394"/>
                </a:solidFill>
                <a:latin typeface="Poppins"/>
                <a:ea typeface="Poppins"/>
                <a:cs typeface="Poppins"/>
                <a:sym typeface="Poppins"/>
              </a:rPr>
              <a:t>Devangi Wijebahu Wickramaratne</a:t>
            </a:r>
            <a:endParaRPr sz="1800">
              <a:solidFill>
                <a:srgbClr val="0B5394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B5394"/>
                </a:solidFill>
                <a:latin typeface="Poppins"/>
                <a:ea typeface="Poppins"/>
                <a:cs typeface="Poppins"/>
                <a:sym typeface="Poppins"/>
              </a:rPr>
              <a:t>Michaela Jayasuriya</a:t>
            </a:r>
            <a:endParaRPr sz="1800">
              <a:solidFill>
                <a:srgbClr val="0B5394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B5394"/>
                </a:solidFill>
                <a:latin typeface="Poppins"/>
                <a:ea typeface="Poppins"/>
                <a:cs typeface="Poppins"/>
                <a:sym typeface="Poppins"/>
              </a:rPr>
              <a:t>Nisyah Peiris</a:t>
            </a:r>
            <a:endParaRPr sz="1800">
              <a:solidFill>
                <a:srgbClr val="0B5394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B5394"/>
                </a:solidFill>
                <a:latin typeface="Poppins"/>
                <a:ea typeface="Poppins"/>
                <a:cs typeface="Poppins"/>
                <a:sym typeface="Poppins"/>
              </a:rPr>
              <a:t>Shamaya Goonewardene</a:t>
            </a:r>
            <a:endParaRPr sz="1800">
              <a:solidFill>
                <a:srgbClr val="0B5394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Robotic Workshop by Slidesgo">
  <a:themeElements>
    <a:clrScheme name="Simple Light">
      <a:dk1>
        <a:srgbClr val="263238"/>
      </a:dk1>
      <a:lt1>
        <a:srgbClr val="FFFFFF"/>
      </a:lt1>
      <a:dk2>
        <a:srgbClr val="C7F9CC"/>
      </a:dk2>
      <a:lt2>
        <a:srgbClr val="80ED99"/>
      </a:lt2>
      <a:accent1>
        <a:srgbClr val="1A2327"/>
      </a:accent1>
      <a:accent2>
        <a:srgbClr val="58DD76"/>
      </a:accent2>
      <a:accent3>
        <a:srgbClr val="C7F9CC"/>
      </a:accent3>
      <a:accent4>
        <a:srgbClr val="80ED99"/>
      </a:accent4>
      <a:accent5>
        <a:srgbClr val="263238"/>
      </a:accent5>
      <a:accent6>
        <a:srgbClr val="FDFDFD"/>
      </a:accent6>
      <a:hlink>
        <a:srgbClr val="26323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